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1.xml" ContentType="application/vnd.openxmlformats-officedocument.presentationml.notesSl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2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3.xml" ContentType="application/vnd.openxmlformats-officedocument.presentationml.notesSlide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notesSlides/notesSlide4.xml" ContentType="application/vnd.openxmlformats-officedocument.presentationml.notesSlide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notesSlides/notesSlide5.xml" ContentType="application/vnd.openxmlformats-officedocument.presentationml.notesSlide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6.xml" ContentType="application/vnd.openxmlformats-officedocument.presentationml.notesSlid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notesSlides/notesSlide7.xml" ContentType="application/vnd.openxmlformats-officedocument.presentationml.notesSlid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notesSlides/notesSlide8.xml" ContentType="application/vnd.openxmlformats-officedocument.presentationml.notesSlide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notesSlides/notesSlide9.xml" ContentType="application/vnd.openxmlformats-officedocument.presentationml.notesSlide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notesSlides/notesSlide10.xml" ContentType="application/vnd.openxmlformats-officedocument.presentationml.notesSlide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notesSlides/notesSlide11.xml" ContentType="application/vnd.openxmlformats-officedocument.presentationml.notesSlide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12.xml" ContentType="application/vnd.openxmlformats-officedocument.presentationml.notesSlide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notesSlides/notesSlide13.xml" ContentType="application/vnd.openxmlformats-officedocument.presentationml.notesSlide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14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notesSlides/notesSlide15.xml" ContentType="application/vnd.openxmlformats-officedocument.presentationml.notesSlide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notesSlides/notesSlide16.xml" ContentType="application/vnd.openxmlformats-officedocument.presentationml.notesSlide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notesSlides/notesSlide17.xml" ContentType="application/vnd.openxmlformats-officedocument.presentationml.notesSlide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notesSlides/notesSlide18.xml" ContentType="application/vnd.openxmlformats-officedocument.presentationml.notesSlide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notesSlides/notesSlide19.xml" ContentType="application/vnd.openxmlformats-officedocument.presentationml.notesSlide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notesSlides/notesSlide20.xml" ContentType="application/vnd.openxmlformats-officedocument.presentationml.notesSlide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notesSlides/notesSlide21.xml" ContentType="application/vnd.openxmlformats-officedocument.presentationml.notesSlide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notesSlides/notesSlide22.xml" ContentType="application/vnd.openxmlformats-officedocument.presentationml.notesSlide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notesSlides/notesSlide23.xml" ContentType="application/vnd.openxmlformats-officedocument.presentationml.notesSlide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notesSlides/notesSlide24.xml" ContentType="application/vnd.openxmlformats-officedocument.presentationml.notesSlide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notesSlides/notesSlide25.xml" ContentType="application/vnd.openxmlformats-officedocument.presentationml.notesSlide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notesSlides/notesSlide26.xml" ContentType="application/vnd.openxmlformats-officedocument.presentationml.notesSlide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8" r:id="rId2"/>
  </p:sldMasterIdLst>
  <p:notesMasterIdLst>
    <p:notesMasterId r:id="rId30"/>
  </p:notesMasterIdLst>
  <p:handoutMasterIdLst>
    <p:handoutMasterId r:id="rId31"/>
  </p:handoutMasterIdLst>
  <p:sldIdLst>
    <p:sldId id="404" r:id="rId3"/>
    <p:sldId id="405" r:id="rId4"/>
    <p:sldId id="406" r:id="rId5"/>
    <p:sldId id="407" r:id="rId6"/>
    <p:sldId id="435" r:id="rId7"/>
    <p:sldId id="408" r:id="rId8"/>
    <p:sldId id="409" r:id="rId9"/>
    <p:sldId id="411" r:id="rId10"/>
    <p:sldId id="436" r:id="rId11"/>
    <p:sldId id="426" r:id="rId12"/>
    <p:sldId id="414" r:id="rId13"/>
    <p:sldId id="428" r:id="rId14"/>
    <p:sldId id="415" r:id="rId15"/>
    <p:sldId id="433" r:id="rId16"/>
    <p:sldId id="438" r:id="rId17"/>
    <p:sldId id="439" r:id="rId18"/>
    <p:sldId id="434" r:id="rId19"/>
    <p:sldId id="429" r:id="rId20"/>
    <p:sldId id="419" r:id="rId21"/>
    <p:sldId id="431" r:id="rId22"/>
    <p:sldId id="420" r:id="rId23"/>
    <p:sldId id="430" r:id="rId24"/>
    <p:sldId id="421" r:id="rId25"/>
    <p:sldId id="422" r:id="rId26"/>
    <p:sldId id="432" r:id="rId27"/>
    <p:sldId id="424" r:id="rId28"/>
    <p:sldId id="425" r:id="rId29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Viner Hand ITC" panose="03070502030502020203" pitchFamily="66" charset="0"/>
      <p:regular r:id="rId39"/>
    </p:embeddedFont>
  </p:embeddedFontLst>
  <p:custDataLst>
    <p:tags r:id="rId40"/>
  </p:custDataLst>
  <p:defaultTextStyle>
    <a:defPPr>
      <a:defRPr lang="zh-CN"/>
    </a:defPPr>
    <a:lvl1pPr marL="0" lvl="0" indent="0" algn="l" defTabSz="6858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方正正黑简体" panose="02000000000000000000" pitchFamily="2" charset="-122"/>
        <a:ea typeface="方正正黑简体" panose="02000000000000000000" pitchFamily="2" charset="-122"/>
      </a:defRPr>
    </a:lvl1pPr>
    <a:lvl2pPr marL="342900" lvl="1" indent="114300" algn="l" defTabSz="6858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方正正黑简体" panose="02000000000000000000" pitchFamily="2" charset="-122"/>
        <a:ea typeface="方正正黑简体" panose="02000000000000000000" pitchFamily="2" charset="-122"/>
      </a:defRPr>
    </a:lvl2pPr>
    <a:lvl3pPr marL="685800" lvl="2" indent="228600" algn="l" defTabSz="6858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方正正黑简体" panose="02000000000000000000" pitchFamily="2" charset="-122"/>
        <a:ea typeface="方正正黑简体" panose="02000000000000000000" pitchFamily="2" charset="-122"/>
      </a:defRPr>
    </a:lvl3pPr>
    <a:lvl4pPr marL="1028700" lvl="3" indent="342900" algn="l" defTabSz="6858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方正正黑简体" panose="02000000000000000000" pitchFamily="2" charset="-122"/>
        <a:ea typeface="方正正黑简体" panose="02000000000000000000" pitchFamily="2" charset="-122"/>
      </a:defRPr>
    </a:lvl4pPr>
    <a:lvl5pPr marL="1371600" lvl="4" indent="457200" algn="l" defTabSz="6858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方正正黑简体" panose="02000000000000000000" pitchFamily="2" charset="-122"/>
        <a:ea typeface="方正正黑简体" panose="02000000000000000000" pitchFamily="2" charset="-122"/>
      </a:defRPr>
    </a:lvl5pPr>
    <a:lvl6pPr marL="2286000" lvl="5" indent="457200" algn="l" defTabSz="6858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方正正黑简体" panose="02000000000000000000" pitchFamily="2" charset="-122"/>
        <a:ea typeface="方正正黑简体" panose="02000000000000000000" pitchFamily="2" charset="-122"/>
      </a:defRPr>
    </a:lvl6pPr>
    <a:lvl7pPr marL="2743200" lvl="6" indent="457200" algn="l" defTabSz="6858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方正正黑简体" panose="02000000000000000000" pitchFamily="2" charset="-122"/>
        <a:ea typeface="方正正黑简体" panose="02000000000000000000" pitchFamily="2" charset="-122"/>
      </a:defRPr>
    </a:lvl7pPr>
    <a:lvl8pPr marL="3200400" lvl="7" indent="457200" algn="l" defTabSz="6858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方正正黑简体" panose="02000000000000000000" pitchFamily="2" charset="-122"/>
        <a:ea typeface="方正正黑简体" panose="02000000000000000000" pitchFamily="2" charset="-122"/>
      </a:defRPr>
    </a:lvl8pPr>
    <a:lvl9pPr marL="3657600" lvl="8" indent="457200" algn="l" defTabSz="6858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方正正黑简体" panose="02000000000000000000" pitchFamily="2" charset="-122"/>
        <a:ea typeface="方正正黑简体" panose="02000000000000000000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4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/>
    <p:restoredTop sz="97703" autoAdjust="0"/>
  </p:normalViewPr>
  <p:slideViewPr>
    <p:cSldViewPr snapToGrid="0" showGuides="1">
      <p:cViewPr varScale="1">
        <p:scale>
          <a:sx n="78" d="100"/>
          <a:sy n="78" d="100"/>
        </p:scale>
        <p:origin x="144" y="56"/>
      </p:cViewPr>
      <p:guideLst>
        <p:guide orient="horz" pos="1620"/>
        <p:guide pos="2845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26" d="100"/>
        <a:sy n="12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200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1331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 猪七爷旗舰店</a:t>
            </a:r>
            <a:r>
              <a:rPr lang="en-US" altLang="zh-CN" dirty="0"/>
              <a:t>猪七爷</a:t>
            </a:r>
          </a:p>
        </p:txBody>
      </p:sp>
      <p:sp>
        <p:nvSpPr>
          <p:cNvPr id="1331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1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1741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10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174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174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11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174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174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12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37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37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13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37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37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14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174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174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15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0648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174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174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16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3810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174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174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17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1741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18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993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19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1536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536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2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584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584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20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584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584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21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584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584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22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403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403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23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419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98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24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1741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25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5632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632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26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6656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656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27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1741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3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1945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945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4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1506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id-ID" altLang="zh-CN" dirty="0"/>
          </a:p>
        </p:txBody>
      </p:sp>
      <p:sp>
        <p:nvSpPr>
          <p:cNvPr id="2150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sz="1200" dirty="0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en-US" altLang="zh-CN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5124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1506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id-ID" altLang="zh-CN" dirty="0"/>
          </a:p>
        </p:txBody>
      </p:sp>
      <p:sp>
        <p:nvSpPr>
          <p:cNvPr id="2150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sz="1200" dirty="0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en-US" altLang="zh-CN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1741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560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560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8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560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560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9</a:t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8976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0" Type="http://schemas.openxmlformats.org/officeDocument/2006/relationships/tags" Target="../tags/tag17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Master" Target="../slideMasters/slideMaster2.xml"/><Relationship Id="rId10" Type="http://schemas.openxmlformats.org/officeDocument/2006/relationships/tags" Target="../tags/tag35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83.xml"/><Relationship Id="rId10" Type="http://schemas.openxmlformats.org/officeDocument/2006/relationships/tags" Target="../tags/tag88.xml"/><Relationship Id="rId4" Type="http://schemas.openxmlformats.org/officeDocument/2006/relationships/tags" Target="../tags/tag82.xml"/><Relationship Id="rId9" Type="http://schemas.openxmlformats.org/officeDocument/2006/relationships/tags" Target="../tags/tag87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tags" Target="../tags/tag107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tags" Target="../tags/tag106.xml"/><Relationship Id="rId5" Type="http://schemas.openxmlformats.org/officeDocument/2006/relationships/tags" Target="../tags/tag100.xml"/><Relationship Id="rId10" Type="http://schemas.openxmlformats.org/officeDocument/2006/relationships/tags" Target="../tags/tag105.xml"/><Relationship Id="rId4" Type="http://schemas.openxmlformats.org/officeDocument/2006/relationships/tags" Target="../tags/tag99.xml"/><Relationship Id="rId9" Type="http://schemas.openxmlformats.org/officeDocument/2006/relationships/tags" Target="../tags/tag104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12.xml"/><Relationship Id="rId10" Type="http://schemas.openxmlformats.org/officeDocument/2006/relationships/tags" Target="../tags/tag117.xml"/><Relationship Id="rId4" Type="http://schemas.openxmlformats.org/officeDocument/2006/relationships/tags" Target="../tags/tag111.xml"/><Relationship Id="rId9" Type="http://schemas.openxmlformats.org/officeDocument/2006/relationships/tags" Target="../tags/tag116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22.xml"/><Relationship Id="rId10" Type="http://schemas.openxmlformats.org/officeDocument/2006/relationships/tags" Target="../tags/tag127.xml"/><Relationship Id="rId4" Type="http://schemas.openxmlformats.org/officeDocument/2006/relationships/tags" Target="../tags/tag121.xml"/><Relationship Id="rId9" Type="http://schemas.openxmlformats.org/officeDocument/2006/relationships/tags" Target="../tags/tag126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32.xml"/><Relationship Id="rId10" Type="http://schemas.openxmlformats.org/officeDocument/2006/relationships/tags" Target="../tags/tag137.xml"/><Relationship Id="rId4" Type="http://schemas.openxmlformats.org/officeDocument/2006/relationships/tags" Target="../tags/tag131.xml"/><Relationship Id="rId9" Type="http://schemas.openxmlformats.org/officeDocument/2006/relationships/tags" Target="../tags/tag136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5" Type="http://schemas.openxmlformats.org/officeDocument/2006/relationships/tags" Target="../tags/tag142.xml"/><Relationship Id="rId10" Type="http://schemas.openxmlformats.org/officeDocument/2006/relationships/tags" Target="../tags/tag147.xml"/><Relationship Id="rId4" Type="http://schemas.openxmlformats.org/officeDocument/2006/relationships/tags" Target="../tags/tag141.xml"/><Relationship Id="rId9" Type="http://schemas.openxmlformats.org/officeDocument/2006/relationships/tags" Target="../tags/tag146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12" Type="http://schemas.openxmlformats.org/officeDocument/2006/relationships/tags" Target="../tags/tag161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tags" Target="../tags/tag160.xml"/><Relationship Id="rId5" Type="http://schemas.openxmlformats.org/officeDocument/2006/relationships/tags" Target="../tags/tag154.xml"/><Relationship Id="rId10" Type="http://schemas.openxmlformats.org/officeDocument/2006/relationships/tags" Target="../tags/tag159.xml"/><Relationship Id="rId4" Type="http://schemas.openxmlformats.org/officeDocument/2006/relationships/tags" Target="../tags/tag153.xml"/><Relationship Id="rId9" Type="http://schemas.openxmlformats.org/officeDocument/2006/relationships/tags" Target="../tags/tag15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588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-95483" y="4"/>
            <a:ext cx="9322028" cy="1581146"/>
            <a:chOff x="-127311" y="5"/>
            <a:chExt cx="12429370" cy="2108195"/>
          </a:xfrm>
        </p:grpSpPr>
        <p:sp>
          <p:nvSpPr>
            <p:cNvPr id="8" name="任意多边形: 形状 7"/>
            <p:cNvSpPr/>
            <p:nvPr>
              <p:custDataLst>
                <p:tags r:id="rId10"/>
              </p:custDataLst>
            </p:nvPr>
          </p:nvSpPr>
          <p:spPr>
            <a:xfrm rot="4971377">
              <a:off x="5633770" y="-4560088"/>
              <a:ext cx="907207" cy="12429370"/>
            </a:xfrm>
            <a:custGeom>
              <a:avLst/>
              <a:gdLst>
                <a:gd name="connsiteX0" fmla="*/ 0 w 1132861"/>
                <a:gd name="connsiteY0" fmla="*/ 0 h 12429370"/>
                <a:gd name="connsiteX1" fmla="*/ 421422 w 1132861"/>
                <a:gd name="connsiteY1" fmla="*/ 52817 h 12429370"/>
                <a:gd name="connsiteX2" fmla="*/ 1132861 w 1132861"/>
                <a:gd name="connsiteY2" fmla="*/ 12429370 h 12429370"/>
                <a:gd name="connsiteX3" fmla="*/ 0 w 1132861"/>
                <a:gd name="connsiteY3" fmla="*/ 12287388 h 1242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61" h="12429370">
                  <a:moveTo>
                    <a:pt x="0" y="0"/>
                  </a:moveTo>
                  <a:lnTo>
                    <a:pt x="421422" y="52817"/>
                  </a:lnTo>
                  <a:lnTo>
                    <a:pt x="1132861" y="12429370"/>
                  </a:lnTo>
                  <a:lnTo>
                    <a:pt x="0" y="122873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任意多边形: 形状 8"/>
            <p:cNvSpPr/>
            <p:nvPr>
              <p:custDataLst>
                <p:tags r:id="rId11"/>
              </p:custDataLst>
            </p:nvPr>
          </p:nvSpPr>
          <p:spPr>
            <a:xfrm rot="5400000">
              <a:off x="5215200" y="-5215203"/>
              <a:ext cx="1761592" cy="12192007"/>
            </a:xfrm>
            <a:custGeom>
              <a:avLst/>
              <a:gdLst>
                <a:gd name="connsiteX0" fmla="*/ 0 w 1930397"/>
                <a:gd name="connsiteY0" fmla="*/ 12192007 h 12192007"/>
                <a:gd name="connsiteX1" fmla="*/ 0 w 1930397"/>
                <a:gd name="connsiteY1" fmla="*/ 0 h 12192007"/>
                <a:gd name="connsiteX2" fmla="*/ 758239 w 1930397"/>
                <a:gd name="connsiteY2" fmla="*/ 0 h 12192007"/>
                <a:gd name="connsiteX3" fmla="*/ 1930397 w 1930397"/>
                <a:gd name="connsiteY3" fmla="*/ 12192007 h 1219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0397" h="12192007">
                  <a:moveTo>
                    <a:pt x="0" y="12192007"/>
                  </a:moveTo>
                  <a:lnTo>
                    <a:pt x="0" y="0"/>
                  </a:lnTo>
                  <a:lnTo>
                    <a:pt x="758239" y="0"/>
                  </a:lnTo>
                  <a:lnTo>
                    <a:pt x="1930397" y="121920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任意多边形: 形状 9"/>
            <p:cNvSpPr/>
            <p:nvPr>
              <p:custDataLst>
                <p:tags r:id="rId12"/>
              </p:custDataLst>
            </p:nvPr>
          </p:nvSpPr>
          <p:spPr>
            <a:xfrm rot="5107084">
              <a:off x="4552342" y="-3275210"/>
              <a:ext cx="536239" cy="9742831"/>
            </a:xfrm>
            <a:custGeom>
              <a:avLst/>
              <a:gdLst>
                <a:gd name="connsiteX0" fmla="*/ 0 w 587624"/>
                <a:gd name="connsiteY0" fmla="*/ 0 h 9742831"/>
                <a:gd name="connsiteX1" fmla="*/ 587624 w 587624"/>
                <a:gd name="connsiteY1" fmla="*/ 9742831 h 9742831"/>
                <a:gd name="connsiteX2" fmla="*/ 0 w 587624"/>
                <a:gd name="connsiteY2" fmla="*/ 9685968 h 9742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7624" h="9742831">
                  <a:moveTo>
                    <a:pt x="0" y="0"/>
                  </a:moveTo>
                  <a:lnTo>
                    <a:pt x="587624" y="9742831"/>
                  </a:lnTo>
                  <a:lnTo>
                    <a:pt x="0" y="968596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任意多边形: 形状 10"/>
            <p:cNvSpPr/>
            <p:nvPr>
              <p:custDataLst>
                <p:tags r:id="rId13"/>
              </p:custDataLst>
            </p:nvPr>
          </p:nvSpPr>
          <p:spPr>
            <a:xfrm rot="15897560">
              <a:off x="9001004" y="-1390393"/>
              <a:ext cx="846410" cy="5663579"/>
            </a:xfrm>
            <a:custGeom>
              <a:avLst/>
              <a:gdLst>
                <a:gd name="connsiteX0" fmla="*/ 927517 w 927517"/>
                <a:gd name="connsiteY0" fmla="*/ 5663579 h 5663579"/>
                <a:gd name="connsiteX1" fmla="*/ 0 w 927517"/>
                <a:gd name="connsiteY1" fmla="*/ 5577535 h 5663579"/>
                <a:gd name="connsiteX2" fmla="*/ 419317 w 927517"/>
                <a:gd name="connsiteY2" fmla="*/ 0 h 5663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7517" h="5663579">
                  <a:moveTo>
                    <a:pt x="927517" y="5663579"/>
                  </a:moveTo>
                  <a:lnTo>
                    <a:pt x="0" y="5577535"/>
                  </a:lnTo>
                  <a:lnTo>
                    <a:pt x="419317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2" name="等腰三角形 11"/>
          <p:cNvSpPr/>
          <p:nvPr userDrawn="1">
            <p:custDataLst>
              <p:tags r:id="rId2"/>
            </p:custDataLst>
          </p:nvPr>
        </p:nvSpPr>
        <p:spPr>
          <a:xfrm rot="16200000">
            <a:off x="5869604" y="1869101"/>
            <a:ext cx="748074" cy="5800725"/>
          </a:xfrm>
          <a:prstGeom prst="triangle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2047739" y="2027096"/>
            <a:ext cx="5338159" cy="838901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950" spc="600" baseline="0">
                <a:solidFill>
                  <a:schemeClr val="tx1">
                    <a:lumMod val="85000"/>
                    <a:lumOff val="15000"/>
                  </a:schemeClr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2047739" y="2915013"/>
            <a:ext cx="5338159" cy="507239"/>
          </a:xfrm>
        </p:spPr>
        <p:txBody>
          <a:bodyPr lIns="90000" tIns="46800" rIns="90000" bIns="46800" anchor="t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1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2722907" y="3511490"/>
            <a:ext cx="1892347" cy="30962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3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4" hasCustomPrompt="1"/>
            <p:custDataLst>
              <p:tags r:id="rId9"/>
            </p:custDataLst>
          </p:nvPr>
        </p:nvSpPr>
        <p:spPr>
          <a:xfrm>
            <a:off x="4801641" y="3511490"/>
            <a:ext cx="1892345" cy="30962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3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714381"/>
            <a:ext cx="8139178" cy="404168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3001198" y="4210050"/>
            <a:ext cx="6142802" cy="933450"/>
            <a:chOff x="4001597" y="5613400"/>
            <a:chExt cx="8190403" cy="1244600"/>
          </a:xfrm>
        </p:grpSpPr>
        <p:sp>
          <p:nvSpPr>
            <p:cNvPr id="8" name="任意多边形: 形状 7"/>
            <p:cNvSpPr/>
            <p:nvPr>
              <p:custDataLst>
                <p:tags r:id="rId13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350" dirty="0"/>
            </a:p>
          </p:txBody>
        </p:sp>
        <p:sp>
          <p:nvSpPr>
            <p:cNvPr id="9" name="等腰三角形 8"/>
            <p:cNvSpPr/>
            <p:nvPr>
              <p:custDataLst>
                <p:tags r:id="rId14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3890252" y="1783041"/>
            <a:ext cx="427628" cy="530915"/>
            <a:chOff x="10608342" y="5053054"/>
            <a:chExt cx="1583658" cy="1966165"/>
          </a:xfrm>
        </p:grpSpPr>
        <p:sp>
          <p:nvSpPr>
            <p:cNvPr id="11" name="任意多边形: 形状 10"/>
            <p:cNvSpPr/>
            <p:nvPr>
              <p:custDataLst>
                <p:tags r:id="rId11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2" name="等腰三角形 11"/>
            <p:cNvSpPr/>
            <p:nvPr>
              <p:custDataLst>
                <p:tags r:id="rId12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4" name="组合 13"/>
          <p:cNvGrpSpPr/>
          <p:nvPr userDrawn="1">
            <p:custDataLst>
              <p:tags r:id="rId3"/>
            </p:custDataLst>
          </p:nvPr>
        </p:nvGrpSpPr>
        <p:grpSpPr>
          <a:xfrm rot="10800000">
            <a:off x="-1" y="0"/>
            <a:ext cx="9144000" cy="933450"/>
            <a:chOff x="4001597" y="5613400"/>
            <a:chExt cx="8190403" cy="1244600"/>
          </a:xfrm>
        </p:grpSpPr>
        <p:sp>
          <p:nvSpPr>
            <p:cNvPr id="15" name="任意多边形: 形状 14"/>
            <p:cNvSpPr/>
            <p:nvPr>
              <p:custDataLst>
                <p:tags r:id="rId9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6" name="等腰三角形 15"/>
            <p:cNvSpPr/>
            <p:nvPr>
              <p:custDataLst>
                <p:tags r:id="rId10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35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2625680" y="2317533"/>
            <a:ext cx="3892639" cy="555545"/>
          </a:xfrm>
        </p:spPr>
        <p:txBody>
          <a:bodyPr lIns="90170" tIns="46990" rIns="90170" bIns="0" anchor="b" anchorCtr="0">
            <a:normAutofit/>
          </a:bodyPr>
          <a:lstStyle>
            <a:lvl1pPr algn="ctr">
              <a:defRPr sz="3000" u="none" strike="noStrike" kern="1200" cap="none" spc="3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2625680" y="2912335"/>
            <a:ext cx="3892639" cy="1107770"/>
          </a:xfrm>
        </p:spPr>
        <p:txBody>
          <a:bodyPr lIns="90170" tIns="0" rIns="90170" bIns="4699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5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714381"/>
            <a:ext cx="3962432" cy="4041680"/>
          </a:xfrm>
        </p:spPr>
        <p:txBody>
          <a:bodyPr lIns="90170" tIns="46990" rIns="90170" bIns="46990">
            <a:normAutofit/>
          </a:bodyPr>
          <a:lstStyle>
            <a:lvl1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02448" y="714381"/>
            <a:ext cx="3962432" cy="28575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02444" y="1054894"/>
            <a:ext cx="3962400" cy="370106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714381"/>
            <a:ext cx="3962432" cy="28575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054894"/>
            <a:ext cx="3962432" cy="370106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1"/>
            </p:custDataLst>
          </p:nvPr>
        </p:nvGrpSpPr>
        <p:grpSpPr>
          <a:xfrm>
            <a:off x="7956257" y="3789791"/>
            <a:ext cx="1187744" cy="1474624"/>
            <a:chOff x="10608342" y="5053054"/>
            <a:chExt cx="1583658" cy="1966165"/>
          </a:xfrm>
        </p:grpSpPr>
        <p:sp>
          <p:nvSpPr>
            <p:cNvPr id="10" name="任意多边形: 形状 9"/>
            <p:cNvSpPr/>
            <p:nvPr>
              <p:custDataLst>
                <p:tags r:id="rId6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等腰三角形 10"/>
            <p:cNvSpPr/>
            <p:nvPr>
              <p:custDataLst>
                <p:tags r:id="rId7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332426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79194" y="714381"/>
            <a:ext cx="3962432" cy="404168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714381"/>
            <a:ext cx="713238" cy="4041680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714375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714381"/>
            <a:ext cx="8139178" cy="404168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方正正黑简体" panose="02000000000000000000" pitchFamily="2" charset="-122"/>
                <a:ea typeface="微软雅黑" panose="020B0503020204020204" pitchFamily="34" charset="-122"/>
                <a:cs typeface="+mn-ea"/>
              </a:rPr>
              <a:t>‹#›</a:t>
            </a:fld>
            <a:endParaRPr lang="zh-CN" altLang="en-US" strike="noStrike" noProof="1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91281" y="1941491"/>
            <a:ext cx="3761438" cy="1139780"/>
          </a:xfrm>
        </p:spPr>
        <p:txBody>
          <a:bodyPr vert="horz" lIns="90170" tIns="46990" rIns="90170" bIns="4699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5"/>
            </p:custDataLst>
          </p:nvPr>
        </p:nvGrpSpPr>
        <p:grpSpPr>
          <a:xfrm flipH="1">
            <a:off x="6452720" y="2334662"/>
            <a:ext cx="327554" cy="406670"/>
            <a:chOff x="10608342" y="5053054"/>
            <a:chExt cx="1583658" cy="1966165"/>
          </a:xfrm>
        </p:grpSpPr>
        <p:sp>
          <p:nvSpPr>
            <p:cNvPr id="7" name="任意多边形: 形状 6"/>
            <p:cNvSpPr/>
            <p:nvPr>
              <p:custDataLst>
                <p:tags r:id="rId9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627" tIns="35242" rIns="67627" bIns="35242" rtlCol="0" anchor="ctr">
              <a:normAutofit/>
            </a:bodyPr>
            <a:lstStyle/>
            <a:p>
              <a:pPr algn="ctr"/>
              <a:endParaRPr lang="zh-CN" altLang="en-US" sz="1350" dirty="0"/>
            </a:p>
          </p:txBody>
        </p:sp>
        <p:sp>
          <p:nvSpPr>
            <p:cNvPr id="8" name="等腰三角形 7"/>
            <p:cNvSpPr/>
            <p:nvPr>
              <p:custDataLst>
                <p:tags r:id="rId10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627" tIns="35242" rIns="67627" bIns="35242" rtlCol="0" anchor="ctr">
              <a:normAutofit fontScale="62500" lnSpcReduction="20000"/>
            </a:bodyPr>
            <a:lstStyle/>
            <a:p>
              <a:pPr algn="ctr"/>
              <a:endParaRPr lang="zh-CN" altLang="en-US" sz="1350" dirty="0"/>
            </a:p>
          </p:txBody>
        </p:sp>
      </p:grpSp>
      <p:grpSp>
        <p:nvGrpSpPr>
          <p:cNvPr id="9" name="组合 8"/>
          <p:cNvGrpSpPr/>
          <p:nvPr userDrawn="1">
            <p:custDataLst>
              <p:tags r:id="rId6"/>
            </p:custDataLst>
          </p:nvPr>
        </p:nvGrpSpPr>
        <p:grpSpPr>
          <a:xfrm>
            <a:off x="2363726" y="2339624"/>
            <a:ext cx="327554" cy="406670"/>
            <a:chOff x="10608342" y="5053054"/>
            <a:chExt cx="1583658" cy="1966165"/>
          </a:xfrm>
        </p:grpSpPr>
        <p:sp>
          <p:nvSpPr>
            <p:cNvPr id="10" name="任意多边形: 形状 9"/>
            <p:cNvSpPr/>
            <p:nvPr>
              <p:custDataLst>
                <p:tags r:id="rId7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627" tIns="35242" rIns="67627" bIns="35242" rtlCol="0" anchor="ctr">
              <a:normAutofit/>
            </a:bodyPr>
            <a:lstStyle/>
            <a:p>
              <a:pPr algn="ctr"/>
              <a:endParaRPr lang="zh-CN" altLang="en-US" sz="1350">
                <a:solidFill>
                  <a:schemeClr val="bg1"/>
                </a:solidFill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8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627" tIns="35242" rIns="67627" bIns="35242" rtlCol="0" anchor="ctr">
              <a:normAutofit fontScale="62500" lnSpcReduction="20000"/>
            </a:bodyPr>
            <a:lstStyle/>
            <a:p>
              <a:pPr algn="ctr"/>
              <a:endParaRPr lang="zh-CN" altLang="en-US" sz="1350" dirty="0"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3001198" y="4533900"/>
            <a:ext cx="6142802" cy="6096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6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等腰三角形 9"/>
            <p:cNvSpPr/>
            <p:nvPr>
              <p:custDataLst>
                <p:tags r:id="rId7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2"/>
            </p:custDataLst>
          </p:nvPr>
        </p:nvSpPr>
        <p:spPr>
          <a:xfrm>
            <a:off x="628650" y="595745"/>
            <a:ext cx="7886700" cy="405363"/>
          </a:xfrm>
        </p:spPr>
        <p:txBody>
          <a:bodyPr>
            <a:normAutofit/>
          </a:bodyPr>
          <a:lstStyle>
            <a:lvl1pPr>
              <a:defRPr sz="165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19551" y="228124"/>
            <a:ext cx="8704898" cy="4687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 rot="16200000">
            <a:off x="8257223" y="263843"/>
            <a:ext cx="553403" cy="687229"/>
            <a:chOff x="10608342" y="5053054"/>
            <a:chExt cx="1583658" cy="1966165"/>
          </a:xfrm>
        </p:grpSpPr>
        <p:sp>
          <p:nvSpPr>
            <p:cNvPr id="12" name="任意多边形: 形状 11"/>
            <p:cNvSpPr/>
            <p:nvPr>
              <p:custDataLst>
                <p:tags r:id="rId11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pitchFamily="34" charset="-122"/>
              </a:endParaRPr>
            </a:p>
          </p:txBody>
        </p:sp>
        <p:sp>
          <p:nvSpPr>
            <p:cNvPr id="13" name="等腰三角形 12"/>
            <p:cNvSpPr/>
            <p:nvPr>
              <p:custDataLst>
                <p:tags r:id="rId12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 userDrawn="1">
            <p:custDataLst>
              <p:tags r:id="rId3"/>
            </p:custDataLst>
          </p:nvPr>
        </p:nvGrpSpPr>
        <p:grpSpPr>
          <a:xfrm rot="5400000">
            <a:off x="332899" y="4188619"/>
            <a:ext cx="553403" cy="687229"/>
            <a:chOff x="10608342" y="5053054"/>
            <a:chExt cx="1583658" cy="1966165"/>
          </a:xfrm>
        </p:grpSpPr>
        <p:sp>
          <p:nvSpPr>
            <p:cNvPr id="16" name="任意多边形: 形状 15"/>
            <p:cNvSpPr/>
            <p:nvPr>
              <p:custDataLst>
                <p:tags r:id="rId9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pitchFamily="34" charset="-122"/>
              </a:endParaRPr>
            </a:p>
          </p:txBody>
        </p:sp>
        <p:sp>
          <p:nvSpPr>
            <p:cNvPr id="17" name="等腰三角形 16"/>
            <p:cNvSpPr/>
            <p:nvPr>
              <p:custDataLst>
                <p:tags r:id="rId10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961200" y="936900"/>
            <a:ext cx="7219800" cy="542700"/>
          </a:xfrm>
        </p:spPr>
        <p:txBody>
          <a:bodyPr anchor="ctr"/>
          <a:lstStyle>
            <a:lvl1pPr>
              <a:defRPr sz="2400" b="1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 hasCustomPrompt="1"/>
            <p:custDataLst>
              <p:tags r:id="rId5"/>
            </p:custDataLst>
          </p:nvPr>
        </p:nvSpPr>
        <p:spPr>
          <a:xfrm>
            <a:off x="960835" y="1622700"/>
            <a:ext cx="7219950" cy="2583900"/>
          </a:xfrm>
        </p:spPr>
        <p:txBody>
          <a:bodyPr>
            <a:normAutofit/>
          </a:bodyPr>
          <a:lstStyle>
            <a:lvl1pPr marL="0" indent="0"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单击此处添加文本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3617595" cy="5143976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dirty="0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2"/>
            </p:custDataLst>
          </p:nvPr>
        </p:nvSpPr>
        <p:spPr>
          <a:xfrm>
            <a:off x="437400" y="577800"/>
            <a:ext cx="2970000" cy="661500"/>
          </a:xfrm>
        </p:spPr>
        <p:txBody>
          <a:bodyPr anchor="ctr">
            <a:normAutofit/>
          </a:bodyPr>
          <a:lstStyle>
            <a:lvl1pPr>
              <a:defRPr sz="2400" b="1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6"/>
            </p:custDataLst>
          </p:nvPr>
        </p:nvSpPr>
        <p:spPr>
          <a:xfrm>
            <a:off x="440100" y="1323000"/>
            <a:ext cx="2967300" cy="30699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9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6858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0287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3716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7"/>
            </p:custDataLst>
          </p:nvPr>
        </p:nvSpPr>
        <p:spPr>
          <a:xfrm>
            <a:off x="3825900" y="577454"/>
            <a:ext cx="4860000" cy="38159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9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6858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0287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3716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 dirty="0"/>
          </a:p>
        </p:txBody>
      </p:sp>
      <p:grpSp>
        <p:nvGrpSpPr>
          <p:cNvPr id="11" name="组合 10"/>
          <p:cNvGrpSpPr/>
          <p:nvPr userDrawn="1">
            <p:custDataLst>
              <p:tags r:id="rId8"/>
            </p:custDataLst>
          </p:nvPr>
        </p:nvGrpSpPr>
        <p:grpSpPr>
          <a:xfrm>
            <a:off x="-1" y="0"/>
            <a:ext cx="3617595" cy="577454"/>
            <a:chOff x="-1" y="0"/>
            <a:chExt cx="4823460" cy="769938"/>
          </a:xfrm>
        </p:grpSpPr>
        <p:sp>
          <p:nvSpPr>
            <p:cNvPr id="12" name="任意多边形: 形状 11"/>
            <p:cNvSpPr/>
            <p:nvPr>
              <p:custDataLst>
                <p:tags r:id="rId9"/>
              </p:custDataLst>
            </p:nvPr>
          </p:nvSpPr>
          <p:spPr>
            <a:xfrm rot="10800000">
              <a:off x="0" y="0"/>
              <a:ext cx="4823459" cy="769938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ea typeface="微软雅黑" panose="020B0503020204020204" pitchFamily="34" charset="-122"/>
              </a:endParaRPr>
            </a:p>
          </p:txBody>
        </p:sp>
        <p:sp>
          <p:nvSpPr>
            <p:cNvPr id="14" name="等腰三角形 13"/>
            <p:cNvSpPr/>
            <p:nvPr>
              <p:custDataLst>
                <p:tags r:id="rId10"/>
              </p:custDataLst>
            </p:nvPr>
          </p:nvSpPr>
          <p:spPr>
            <a:xfrm rot="10800000">
              <a:off x="-1" y="0"/>
              <a:ext cx="3754576" cy="562171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199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2"/>
            </p:custDataLst>
          </p:nvPr>
        </p:nvSpPr>
        <p:spPr>
          <a:xfrm>
            <a:off x="459000" y="585900"/>
            <a:ext cx="8232300" cy="469800"/>
          </a:xfrm>
        </p:spPr>
        <p:txBody>
          <a:bodyPr anchor="ctr"/>
          <a:lstStyle>
            <a:lvl1pPr algn="ctr">
              <a:defRPr sz="2700" b="1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6"/>
            </p:custDataLst>
          </p:nvPr>
        </p:nvSpPr>
        <p:spPr>
          <a:xfrm>
            <a:off x="459000" y="1244700"/>
            <a:ext cx="8231981" cy="621000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7"/>
            </p:custDataLst>
          </p:nvPr>
        </p:nvSpPr>
        <p:spPr>
          <a:xfrm>
            <a:off x="459581" y="2106000"/>
            <a:ext cx="8224200" cy="25731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900" indent="0">
              <a:lnSpc>
                <a:spcPct val="130000"/>
              </a:lnSpc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685800" indent="0">
              <a:lnSpc>
                <a:spcPct val="130000"/>
              </a:lnSpc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028700" indent="0">
              <a:lnSpc>
                <a:spcPct val="130000"/>
              </a:lnSpc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371600" indent="0">
              <a:lnSpc>
                <a:spcPct val="130000"/>
              </a:lnSpc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grpSp>
        <p:nvGrpSpPr>
          <p:cNvPr id="12" name="组合 11"/>
          <p:cNvGrpSpPr/>
          <p:nvPr userDrawn="1">
            <p:custDataLst>
              <p:tags r:id="rId8"/>
            </p:custDataLst>
          </p:nvPr>
        </p:nvGrpSpPr>
        <p:grpSpPr>
          <a:xfrm flipV="1">
            <a:off x="4441372" y="0"/>
            <a:ext cx="4702628" cy="609600"/>
            <a:chOff x="4001597" y="5613400"/>
            <a:chExt cx="8190403" cy="1244600"/>
          </a:xfrm>
        </p:grpSpPr>
        <p:sp>
          <p:nvSpPr>
            <p:cNvPr id="14" name="任意多边形: 形状 13"/>
            <p:cNvSpPr/>
            <p:nvPr>
              <p:custDataLst>
                <p:tags r:id="rId9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pitchFamily="34" charset="-122"/>
              </a:endParaRPr>
            </a:p>
          </p:txBody>
        </p:sp>
        <p:sp>
          <p:nvSpPr>
            <p:cNvPr id="15" name="等腰三角形 14"/>
            <p:cNvSpPr/>
            <p:nvPr>
              <p:custDataLst>
                <p:tags r:id="rId10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1"/>
            </p:custDataLst>
          </p:nvPr>
        </p:nvGrpSpPr>
        <p:grpSpPr>
          <a:xfrm flipV="1">
            <a:off x="4441372" y="0"/>
            <a:ext cx="4702628" cy="609600"/>
            <a:chOff x="4001597" y="5613400"/>
            <a:chExt cx="8190403" cy="1244600"/>
          </a:xfrm>
        </p:grpSpPr>
        <p:sp>
          <p:nvSpPr>
            <p:cNvPr id="14" name="任意多边形: 形状 13"/>
            <p:cNvSpPr/>
            <p:nvPr>
              <p:custDataLst>
                <p:tags r:id="rId9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等腰三角形 14"/>
            <p:cNvSpPr/>
            <p:nvPr>
              <p:custDataLst>
                <p:tags r:id="rId10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3781426"/>
            <a:ext cx="9144000" cy="13715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453390" y="501968"/>
            <a:ext cx="8232458" cy="423863"/>
          </a:xfrm>
        </p:spPr>
        <p:txBody>
          <a:bodyPr anchor="ctr"/>
          <a:lstStyle>
            <a:lvl1pPr algn="ctr">
              <a:lnSpc>
                <a:spcPct val="100000"/>
              </a:lnSpc>
              <a:defRPr sz="2400" b="1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7"/>
            </p:custDataLst>
          </p:nvPr>
        </p:nvSpPr>
        <p:spPr>
          <a:xfrm>
            <a:off x="453628" y="1260900"/>
            <a:ext cx="8243100" cy="24084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9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6858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0287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3716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 userDrawn="1">
            <p:ph type="body" sz="quarter" idx="14"/>
            <p:custDataLst>
              <p:tags r:id="rId8"/>
            </p:custDataLst>
          </p:nvPr>
        </p:nvSpPr>
        <p:spPr>
          <a:xfrm>
            <a:off x="445500" y="3885300"/>
            <a:ext cx="8251200" cy="7587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>
            <p:custDataLst>
              <p:tags r:id="rId1"/>
            </p:custDataLst>
          </p:nvPr>
        </p:nvGrpSpPr>
        <p:grpSpPr>
          <a:xfrm>
            <a:off x="3001198" y="4533900"/>
            <a:ext cx="6142802" cy="609600"/>
            <a:chOff x="4001597" y="5613400"/>
            <a:chExt cx="8190403" cy="1244600"/>
          </a:xfrm>
        </p:grpSpPr>
        <p:sp>
          <p:nvSpPr>
            <p:cNvPr id="17" name="任意多边形: 形状 16"/>
            <p:cNvSpPr/>
            <p:nvPr>
              <p:custDataLst>
                <p:tags r:id="rId11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8" name="等腰三角形 17"/>
            <p:cNvSpPr/>
            <p:nvPr>
              <p:custDataLst>
                <p:tags r:id="rId12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14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68580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1350">
              <a:solidFill>
                <a:schemeClr val="bg1"/>
              </a:solidFill>
              <a:latin typeface="Viner Hand ITC" panose="03070502030502020203" charset="0"/>
              <a:ea typeface="微软雅黑" panose="020B0503020204020204" pitchFamily="3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00"/>
            <a:ext cx="8278200" cy="33147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 b="1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34700" y="1247400"/>
            <a:ext cx="4006800" cy="2170800"/>
          </a:xfrm>
        </p:spPr>
        <p:txBody>
          <a:bodyPr/>
          <a:lstStyle>
            <a:lvl1pPr marL="0" indent="0">
              <a:lnSpc>
                <a:spcPct val="130000"/>
              </a:lnSpc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900" indent="0">
              <a:lnSpc>
                <a:spcPct val="130000"/>
              </a:lnSpc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685800" indent="0">
              <a:lnSpc>
                <a:spcPct val="130000"/>
              </a:lnSpc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028700" indent="0">
              <a:lnSpc>
                <a:spcPct val="130000"/>
              </a:lnSpc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371600" indent="0">
              <a:lnSpc>
                <a:spcPct val="130000"/>
              </a:lnSpc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400"/>
            <a:ext cx="4025700" cy="21708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900" indent="0">
              <a:lnSpc>
                <a:spcPct val="130000"/>
              </a:lnSpc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685800" indent="0">
              <a:lnSpc>
                <a:spcPct val="130000"/>
              </a:lnSpc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028700" indent="0">
              <a:lnSpc>
                <a:spcPct val="130000"/>
              </a:lnSpc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371600" indent="0">
              <a:lnSpc>
                <a:spcPct val="130000"/>
              </a:lnSpc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2600"/>
            <a:ext cx="4006800" cy="5859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09900"/>
            <a:ext cx="4025700" cy="5859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1"/>
            </p:custDataLst>
          </p:nvPr>
        </p:nvSpPr>
        <p:spPr>
          <a:xfrm>
            <a:off x="0" y="719418"/>
            <a:ext cx="9144000" cy="370466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 rot="10800000">
            <a:off x="0" y="0"/>
            <a:ext cx="4093369" cy="1147286"/>
            <a:chOff x="4001597" y="5613400"/>
            <a:chExt cx="8190403" cy="1244600"/>
          </a:xfrm>
        </p:grpSpPr>
        <p:sp>
          <p:nvSpPr>
            <p:cNvPr id="16" name="任意多边形: 形状 15"/>
            <p:cNvSpPr/>
            <p:nvPr>
              <p:custDataLst>
                <p:tags r:id="rId11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pitchFamily="34" charset="-122"/>
              </a:endParaRPr>
            </a:p>
          </p:txBody>
        </p:sp>
        <p:sp>
          <p:nvSpPr>
            <p:cNvPr id="17" name="等腰三角形 16"/>
            <p:cNvSpPr/>
            <p:nvPr>
              <p:custDataLst>
                <p:tags r:id="rId12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 userDrawn="1">
            <p:custDataLst>
              <p:tags r:id="rId3"/>
            </p:custDataLst>
          </p:nvPr>
        </p:nvGrpSpPr>
        <p:grpSpPr>
          <a:xfrm>
            <a:off x="5050631" y="3992880"/>
            <a:ext cx="4093369" cy="1147286"/>
            <a:chOff x="4001597" y="5613400"/>
            <a:chExt cx="8190403" cy="1244600"/>
          </a:xfrm>
        </p:grpSpPr>
        <p:sp>
          <p:nvSpPr>
            <p:cNvPr id="19" name="任意多边形: 形状 18"/>
            <p:cNvSpPr/>
            <p:nvPr>
              <p:custDataLst>
                <p:tags r:id="rId9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ea typeface="微软雅黑" panose="020B0503020204020204" pitchFamily="34" charset="-122"/>
              </a:endParaRPr>
            </a:p>
          </p:txBody>
        </p:sp>
        <p:sp>
          <p:nvSpPr>
            <p:cNvPr id="20" name="等腰三角形 19"/>
            <p:cNvSpPr/>
            <p:nvPr>
              <p:custDataLst>
                <p:tags r:id="rId10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4"/>
            </p:custDataLst>
          </p:nvPr>
        </p:nvSpPr>
        <p:spPr>
          <a:xfrm>
            <a:off x="1142100" y="1004400"/>
            <a:ext cx="6858000" cy="1790100"/>
          </a:xfrm>
        </p:spPr>
        <p:txBody>
          <a:bodyPr anchor="b"/>
          <a:lstStyle>
            <a:lvl1pPr algn="ctr">
              <a:defRPr sz="4500" b="1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8"/>
            </p:custDataLst>
          </p:nvPr>
        </p:nvSpPr>
        <p:spPr>
          <a:xfrm>
            <a:off x="1141810" y="2897100"/>
            <a:ext cx="6858000" cy="1242000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ea typeface="微软雅黑" panose="020B0503020204020204" pitchFamily="3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ea typeface="微软雅黑" panose="020B0503020204020204" pitchFamily="3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方正正黑简体" panose="02000000000000000000" pitchFamily="2" charset="-122"/>
                <a:ea typeface="微软雅黑" panose="020B0503020204020204" pitchFamily="34" charset="-122"/>
                <a:cs typeface="+mn-ea"/>
              </a:rPr>
              <a:t>‹#›</a:t>
            </a:fld>
            <a:endParaRPr lang="zh-CN" altLang="en-US" strike="noStrike" noProof="1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方正正黑简体" panose="02000000000000000000" pitchFamily="2" charset="-122"/>
                <a:ea typeface="微软雅黑" panose="020B0503020204020204" pitchFamily="34" charset="-122"/>
                <a:cs typeface="+mn-ea"/>
              </a:rPr>
              <a:t>‹#›</a:t>
            </a:fld>
            <a:endParaRPr lang="zh-CN" altLang="en-US" strike="noStrike" noProof="1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方正正黑简体" panose="02000000000000000000" pitchFamily="2" charset="-122"/>
                <a:ea typeface="微软雅黑" panose="020B0503020204020204" pitchFamily="34" charset="-122"/>
                <a:cs typeface="+mn-ea"/>
              </a:rPr>
              <a:t>‹#›</a:t>
            </a:fld>
            <a:endParaRPr lang="zh-CN" altLang="en-US" strike="noStrike" noProof="1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>
                <a:ea typeface="微软雅黑" panose="020B0503020204020204" pitchFamily="34" charset="-122"/>
              </a:defRPr>
            </a:lvl1pPr>
            <a:lvl2pPr>
              <a:defRPr sz="2100">
                <a:ea typeface="微软雅黑" panose="020B0503020204020204" pitchFamily="34" charset="-122"/>
              </a:defRPr>
            </a:lvl2pPr>
            <a:lvl3pPr>
              <a:defRPr sz="1800">
                <a:ea typeface="微软雅黑" panose="020B0503020204020204" pitchFamily="34" charset="-122"/>
              </a:defRPr>
            </a:lvl3pPr>
            <a:lvl4pPr>
              <a:defRPr sz="1500">
                <a:ea typeface="微软雅黑" panose="020B0503020204020204" pitchFamily="34" charset="-122"/>
              </a:defRPr>
            </a:lvl4pPr>
            <a:lvl5pPr>
              <a:defRPr sz="1500">
                <a:ea typeface="微软雅黑" panose="020B0503020204020204" pitchFamily="34" charset="-12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ea typeface="微软雅黑" panose="020B0503020204020204" pitchFamily="34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方正正黑简体" panose="02000000000000000000" pitchFamily="2" charset="-122"/>
                <a:ea typeface="微软雅黑" panose="020B0503020204020204" pitchFamily="34" charset="-122"/>
                <a:cs typeface="+mn-ea"/>
              </a:rPr>
              <a:t>‹#›</a:t>
            </a:fld>
            <a:endParaRPr lang="zh-CN" altLang="en-US" strike="noStrike" noProof="1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ea typeface="微软雅黑" panose="020B0503020204020204" pitchFamily="34" charset="-122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单击图标添加图片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ea typeface="微软雅黑" panose="020B0503020204020204" pitchFamily="34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方正正黑简体" panose="02000000000000000000" pitchFamily="2" charset="-122"/>
                <a:ea typeface="微软雅黑" panose="020B0503020204020204" pitchFamily="34" charset="-122"/>
                <a:cs typeface="+mn-ea"/>
              </a:rPr>
              <a:t>‹#›</a:t>
            </a:fld>
            <a:endParaRPr lang="zh-CN" altLang="en-US" strike="noStrike" noProof="1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方正正黑简体" panose="02000000000000000000" pitchFamily="2" charset="-122"/>
                <a:ea typeface="微软雅黑" panose="020B0503020204020204" pitchFamily="34" charset="-122"/>
                <a:cs typeface="+mn-ea"/>
              </a:rPr>
              <a:t>‹#›</a:t>
            </a:fld>
            <a:endParaRPr lang="zh-CN" altLang="en-US" strike="noStrike" noProof="1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方正正黑简体" panose="02000000000000000000" pitchFamily="2" charset="-122"/>
                <a:ea typeface="微软雅黑" panose="020B0503020204020204" pitchFamily="34" charset="-122"/>
                <a:cs typeface="+mn-ea"/>
              </a:rPr>
              <a:t>‹#›</a:t>
            </a:fld>
            <a:endParaRPr lang="zh-CN" altLang="en-US" strike="noStrike" noProof="1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ags" Target="../tags/tag5.xml"/><Relationship Id="rId10" Type="http://schemas.openxmlformats.org/officeDocument/2006/relationships/slideLayout" Target="../slideLayouts/slideLayout1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方正正黑简体" panose="02000000000000000000" pitchFamily="2" charset="-122"/>
          <a:ea typeface="方正正黑简体" panose="02000000000000000000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方正正黑简体" panose="02000000000000000000" pitchFamily="2" charset="-122"/>
          <a:ea typeface="方正正黑简体" panose="02000000000000000000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方正正黑简体" panose="02000000000000000000" pitchFamily="2" charset="-122"/>
          <a:ea typeface="方正正黑简体" panose="02000000000000000000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方正正黑简体" panose="02000000000000000000" pitchFamily="2" charset="-122"/>
          <a:ea typeface="方正正黑简体" panose="02000000000000000000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方正正黑简体" panose="02000000000000000000" pitchFamily="2" charset="-122"/>
          <a:ea typeface="方正正黑简体" panose="02000000000000000000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方正正黑简体" panose="02000000000000000000" pitchFamily="2" charset="-122"/>
          <a:ea typeface="方正正黑简体" panose="02000000000000000000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方正正黑简体" panose="02000000000000000000" pitchFamily="2" charset="-122"/>
          <a:ea typeface="方正正黑简体" panose="02000000000000000000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方正正黑简体" panose="02000000000000000000" pitchFamily="2" charset="-122"/>
          <a:ea typeface="方正正黑简体" panose="02000000000000000000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02412" y="332423"/>
            <a:ext cx="8139178" cy="331473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502412" y="714381"/>
            <a:ext cx="8139178" cy="404168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59807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3087000" y="4762375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6457950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247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tags" Target="../tags/tag24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4.png"/><Relationship Id="rId3" Type="http://schemas.openxmlformats.org/officeDocument/2006/relationships/tags" Target="../tags/tag253.xml"/><Relationship Id="rId7" Type="http://schemas.openxmlformats.org/officeDocument/2006/relationships/tags" Target="../tags/tag257.xml"/><Relationship Id="rId12" Type="http://schemas.openxmlformats.org/officeDocument/2006/relationships/image" Target="../media/image13.png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11" Type="http://schemas.openxmlformats.org/officeDocument/2006/relationships/image" Target="../media/image12.png"/><Relationship Id="rId5" Type="http://schemas.openxmlformats.org/officeDocument/2006/relationships/tags" Target="../tags/tag255.xml"/><Relationship Id="rId10" Type="http://schemas.openxmlformats.org/officeDocument/2006/relationships/image" Target="../media/image11.png"/><Relationship Id="rId4" Type="http://schemas.openxmlformats.org/officeDocument/2006/relationships/tags" Target="../tags/tag254.xml"/><Relationship Id="rId9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openxmlformats.org/officeDocument/2006/relationships/tags" Target="../tags/tag260.xml"/><Relationship Id="rId7" Type="http://schemas.openxmlformats.org/officeDocument/2006/relationships/slideLayout" Target="../slideLayouts/slideLayout16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10" Type="http://schemas.openxmlformats.org/officeDocument/2006/relationships/image" Target="../media/image16.png"/><Relationship Id="rId4" Type="http://schemas.openxmlformats.org/officeDocument/2006/relationships/tags" Target="../tags/tag261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276.xml"/><Relationship Id="rId18" Type="http://schemas.openxmlformats.org/officeDocument/2006/relationships/tags" Target="../tags/tag281.xml"/><Relationship Id="rId26" Type="http://schemas.openxmlformats.org/officeDocument/2006/relationships/tags" Target="../tags/tag289.xml"/><Relationship Id="rId3" Type="http://schemas.openxmlformats.org/officeDocument/2006/relationships/tags" Target="../tags/tag266.xml"/><Relationship Id="rId21" Type="http://schemas.openxmlformats.org/officeDocument/2006/relationships/tags" Target="../tags/tag284.xml"/><Relationship Id="rId34" Type="http://schemas.openxmlformats.org/officeDocument/2006/relationships/image" Target="../media/image20.png"/><Relationship Id="rId7" Type="http://schemas.openxmlformats.org/officeDocument/2006/relationships/tags" Target="../tags/tag270.xml"/><Relationship Id="rId12" Type="http://schemas.openxmlformats.org/officeDocument/2006/relationships/tags" Target="../tags/tag275.xml"/><Relationship Id="rId17" Type="http://schemas.openxmlformats.org/officeDocument/2006/relationships/tags" Target="../tags/tag280.xml"/><Relationship Id="rId25" Type="http://schemas.openxmlformats.org/officeDocument/2006/relationships/tags" Target="../tags/tag288.xml"/><Relationship Id="rId33" Type="http://schemas.openxmlformats.org/officeDocument/2006/relationships/image" Target="../media/image19.png"/><Relationship Id="rId2" Type="http://schemas.openxmlformats.org/officeDocument/2006/relationships/tags" Target="../tags/tag265.xml"/><Relationship Id="rId16" Type="http://schemas.openxmlformats.org/officeDocument/2006/relationships/tags" Target="../tags/tag279.xml"/><Relationship Id="rId20" Type="http://schemas.openxmlformats.org/officeDocument/2006/relationships/tags" Target="../tags/tag283.xml"/><Relationship Id="rId29" Type="http://schemas.openxmlformats.org/officeDocument/2006/relationships/slideLayout" Target="../slideLayouts/slideLayout16.xml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tags" Target="../tags/tag274.xml"/><Relationship Id="rId24" Type="http://schemas.openxmlformats.org/officeDocument/2006/relationships/tags" Target="../tags/tag287.xml"/><Relationship Id="rId32" Type="http://schemas.openxmlformats.org/officeDocument/2006/relationships/image" Target="../media/image18.png"/><Relationship Id="rId5" Type="http://schemas.openxmlformats.org/officeDocument/2006/relationships/tags" Target="../tags/tag268.xml"/><Relationship Id="rId15" Type="http://schemas.openxmlformats.org/officeDocument/2006/relationships/tags" Target="../tags/tag278.xml"/><Relationship Id="rId23" Type="http://schemas.openxmlformats.org/officeDocument/2006/relationships/tags" Target="../tags/tag286.xml"/><Relationship Id="rId28" Type="http://schemas.openxmlformats.org/officeDocument/2006/relationships/tags" Target="../tags/tag291.xml"/><Relationship Id="rId36" Type="http://schemas.openxmlformats.org/officeDocument/2006/relationships/image" Target="../media/image22.png"/><Relationship Id="rId10" Type="http://schemas.openxmlformats.org/officeDocument/2006/relationships/tags" Target="../tags/tag273.xml"/><Relationship Id="rId19" Type="http://schemas.openxmlformats.org/officeDocument/2006/relationships/tags" Target="../tags/tag282.xml"/><Relationship Id="rId31" Type="http://schemas.openxmlformats.org/officeDocument/2006/relationships/image" Target="../media/image17.png"/><Relationship Id="rId4" Type="http://schemas.openxmlformats.org/officeDocument/2006/relationships/tags" Target="../tags/tag267.xml"/><Relationship Id="rId9" Type="http://schemas.openxmlformats.org/officeDocument/2006/relationships/tags" Target="../tags/tag272.xml"/><Relationship Id="rId14" Type="http://schemas.openxmlformats.org/officeDocument/2006/relationships/tags" Target="../tags/tag277.xml"/><Relationship Id="rId22" Type="http://schemas.openxmlformats.org/officeDocument/2006/relationships/tags" Target="../tags/tag285.xml"/><Relationship Id="rId27" Type="http://schemas.openxmlformats.org/officeDocument/2006/relationships/tags" Target="../tags/tag290.xml"/><Relationship Id="rId30" Type="http://schemas.openxmlformats.org/officeDocument/2006/relationships/notesSlide" Target="../notesSlides/notesSlide13.xml"/><Relationship Id="rId35" Type="http://schemas.openxmlformats.org/officeDocument/2006/relationships/image" Target="../media/image21.png"/><Relationship Id="rId8" Type="http://schemas.openxmlformats.org/officeDocument/2006/relationships/tags" Target="../tags/tag27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99.xml"/><Relationship Id="rId3" Type="http://schemas.openxmlformats.org/officeDocument/2006/relationships/tags" Target="../tags/tag294.xml"/><Relationship Id="rId7" Type="http://schemas.openxmlformats.org/officeDocument/2006/relationships/tags" Target="../tags/tag298.xml"/><Relationship Id="rId12" Type="http://schemas.openxmlformats.org/officeDocument/2006/relationships/image" Target="../media/image24.png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11" Type="http://schemas.openxmlformats.org/officeDocument/2006/relationships/image" Target="../media/image23.png"/><Relationship Id="rId5" Type="http://schemas.openxmlformats.org/officeDocument/2006/relationships/tags" Target="../tags/tag296.xml"/><Relationship Id="rId10" Type="http://schemas.openxmlformats.org/officeDocument/2006/relationships/notesSlide" Target="../notesSlides/notesSlide14.xml"/><Relationship Id="rId4" Type="http://schemas.openxmlformats.org/officeDocument/2006/relationships/tags" Target="../tags/tag295.xml"/><Relationship Id="rId9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tags" Target="../tags/tag312.xml"/><Relationship Id="rId18" Type="http://schemas.openxmlformats.org/officeDocument/2006/relationships/tags" Target="../tags/tag317.xml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12" Type="http://schemas.openxmlformats.org/officeDocument/2006/relationships/tags" Target="../tags/tag311.xml"/><Relationship Id="rId17" Type="http://schemas.openxmlformats.org/officeDocument/2006/relationships/tags" Target="../tags/tag316.xml"/><Relationship Id="rId2" Type="http://schemas.openxmlformats.org/officeDocument/2006/relationships/tags" Target="../tags/tag301.xml"/><Relationship Id="rId16" Type="http://schemas.openxmlformats.org/officeDocument/2006/relationships/tags" Target="../tags/tag315.xml"/><Relationship Id="rId20" Type="http://schemas.openxmlformats.org/officeDocument/2006/relationships/notesSlide" Target="../notesSlides/notesSlide15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tags" Target="../tags/tag310.xml"/><Relationship Id="rId5" Type="http://schemas.openxmlformats.org/officeDocument/2006/relationships/tags" Target="../tags/tag304.xml"/><Relationship Id="rId15" Type="http://schemas.openxmlformats.org/officeDocument/2006/relationships/tags" Target="../tags/tag314.xml"/><Relationship Id="rId10" Type="http://schemas.openxmlformats.org/officeDocument/2006/relationships/tags" Target="../tags/tag309.xml"/><Relationship Id="rId19" Type="http://schemas.openxmlformats.org/officeDocument/2006/relationships/slideLayout" Target="../slideLayouts/slideLayout16.xml"/><Relationship Id="rId4" Type="http://schemas.openxmlformats.org/officeDocument/2006/relationships/tags" Target="../tags/tag303.xml"/><Relationship Id="rId9" Type="http://schemas.openxmlformats.org/officeDocument/2006/relationships/tags" Target="../tags/tag308.xml"/><Relationship Id="rId14" Type="http://schemas.openxmlformats.org/officeDocument/2006/relationships/tags" Target="../tags/tag3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openxmlformats.org/officeDocument/2006/relationships/tags" Target="../tags/tag320.xml"/><Relationship Id="rId7" Type="http://schemas.openxmlformats.org/officeDocument/2006/relationships/slideLayout" Target="../slideLayouts/slideLayout16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11" Type="http://schemas.openxmlformats.org/officeDocument/2006/relationships/image" Target="../media/image27.png"/><Relationship Id="rId5" Type="http://schemas.openxmlformats.org/officeDocument/2006/relationships/tags" Target="../tags/tag322.xml"/><Relationship Id="rId10" Type="http://schemas.openxmlformats.org/officeDocument/2006/relationships/image" Target="../media/image26.png"/><Relationship Id="rId4" Type="http://schemas.openxmlformats.org/officeDocument/2006/relationships/tags" Target="../tags/tag321.xml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openxmlformats.org/officeDocument/2006/relationships/tags" Target="../tags/tag326.xml"/><Relationship Id="rId7" Type="http://schemas.openxmlformats.org/officeDocument/2006/relationships/slideLayout" Target="../slideLayouts/slideLayout16.xml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9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openxmlformats.org/officeDocument/2006/relationships/tags" Target="../tags/tag332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5" Type="http://schemas.openxmlformats.org/officeDocument/2006/relationships/tags" Target="../tags/tag334.xml"/><Relationship Id="rId4" Type="http://schemas.openxmlformats.org/officeDocument/2006/relationships/tags" Target="../tags/tag33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43.xml"/><Relationship Id="rId13" Type="http://schemas.openxmlformats.org/officeDocument/2006/relationships/tags" Target="../tags/tag348.xml"/><Relationship Id="rId3" Type="http://schemas.openxmlformats.org/officeDocument/2006/relationships/tags" Target="../tags/tag338.xml"/><Relationship Id="rId7" Type="http://schemas.openxmlformats.org/officeDocument/2006/relationships/tags" Target="../tags/tag342.xml"/><Relationship Id="rId12" Type="http://schemas.openxmlformats.org/officeDocument/2006/relationships/tags" Target="../tags/tag347.xml"/><Relationship Id="rId17" Type="http://schemas.openxmlformats.org/officeDocument/2006/relationships/notesSlide" Target="../notesSlides/notesSlide19.xml"/><Relationship Id="rId2" Type="http://schemas.openxmlformats.org/officeDocument/2006/relationships/tags" Target="../tags/tag337.xml"/><Relationship Id="rId16" Type="http://schemas.openxmlformats.org/officeDocument/2006/relationships/slideLayout" Target="../slideLayouts/slideLayout16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11" Type="http://schemas.openxmlformats.org/officeDocument/2006/relationships/tags" Target="../tags/tag346.xml"/><Relationship Id="rId5" Type="http://schemas.openxmlformats.org/officeDocument/2006/relationships/tags" Target="../tags/tag340.xml"/><Relationship Id="rId15" Type="http://schemas.openxmlformats.org/officeDocument/2006/relationships/tags" Target="../tags/tag350.xml"/><Relationship Id="rId10" Type="http://schemas.openxmlformats.org/officeDocument/2006/relationships/tags" Target="../tags/tag345.xml"/><Relationship Id="rId4" Type="http://schemas.openxmlformats.org/officeDocument/2006/relationships/tags" Target="../tags/tag339.xml"/><Relationship Id="rId9" Type="http://schemas.openxmlformats.org/officeDocument/2006/relationships/tags" Target="../tags/tag344.xml"/><Relationship Id="rId14" Type="http://schemas.openxmlformats.org/officeDocument/2006/relationships/tags" Target="../tags/tag34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tags" Target="../tags/tag177.xml"/><Relationship Id="rId18" Type="http://schemas.openxmlformats.org/officeDocument/2006/relationships/tags" Target="../tags/tag182.xml"/><Relationship Id="rId26" Type="http://schemas.openxmlformats.org/officeDocument/2006/relationships/tags" Target="../tags/tag190.xml"/><Relationship Id="rId3" Type="http://schemas.openxmlformats.org/officeDocument/2006/relationships/tags" Target="../tags/tag167.xml"/><Relationship Id="rId21" Type="http://schemas.openxmlformats.org/officeDocument/2006/relationships/tags" Target="../tags/tag185.xml"/><Relationship Id="rId7" Type="http://schemas.openxmlformats.org/officeDocument/2006/relationships/tags" Target="../tags/tag171.xml"/><Relationship Id="rId12" Type="http://schemas.openxmlformats.org/officeDocument/2006/relationships/tags" Target="../tags/tag176.xml"/><Relationship Id="rId17" Type="http://schemas.openxmlformats.org/officeDocument/2006/relationships/tags" Target="../tags/tag181.xml"/><Relationship Id="rId25" Type="http://schemas.openxmlformats.org/officeDocument/2006/relationships/tags" Target="../tags/tag189.xml"/><Relationship Id="rId2" Type="http://schemas.openxmlformats.org/officeDocument/2006/relationships/tags" Target="../tags/tag166.xml"/><Relationship Id="rId16" Type="http://schemas.openxmlformats.org/officeDocument/2006/relationships/tags" Target="../tags/tag180.xml"/><Relationship Id="rId20" Type="http://schemas.openxmlformats.org/officeDocument/2006/relationships/tags" Target="../tags/tag184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tags" Target="../tags/tag175.xml"/><Relationship Id="rId24" Type="http://schemas.openxmlformats.org/officeDocument/2006/relationships/tags" Target="../tags/tag188.xml"/><Relationship Id="rId5" Type="http://schemas.openxmlformats.org/officeDocument/2006/relationships/tags" Target="../tags/tag169.xml"/><Relationship Id="rId15" Type="http://schemas.openxmlformats.org/officeDocument/2006/relationships/tags" Target="../tags/tag179.xml"/><Relationship Id="rId23" Type="http://schemas.openxmlformats.org/officeDocument/2006/relationships/tags" Target="../tags/tag187.xml"/><Relationship Id="rId28" Type="http://schemas.openxmlformats.org/officeDocument/2006/relationships/notesSlide" Target="../notesSlides/notesSlide2.xml"/><Relationship Id="rId10" Type="http://schemas.openxmlformats.org/officeDocument/2006/relationships/tags" Target="../tags/tag174.xml"/><Relationship Id="rId19" Type="http://schemas.openxmlformats.org/officeDocument/2006/relationships/tags" Target="../tags/tag183.xml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tags" Target="../tags/tag178.xml"/><Relationship Id="rId22" Type="http://schemas.openxmlformats.org/officeDocument/2006/relationships/tags" Target="../tags/tag186.xml"/><Relationship Id="rId27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tags" Target="../tags/tag353.xml"/><Relationship Id="rId7" Type="http://schemas.openxmlformats.org/officeDocument/2006/relationships/tags" Target="../tags/tag357.xml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11" Type="http://schemas.openxmlformats.org/officeDocument/2006/relationships/image" Target="../media/image30.png"/><Relationship Id="rId5" Type="http://schemas.openxmlformats.org/officeDocument/2006/relationships/tags" Target="../tags/tag355.xml"/><Relationship Id="rId10" Type="http://schemas.openxmlformats.org/officeDocument/2006/relationships/image" Target="../media/image29.png"/><Relationship Id="rId4" Type="http://schemas.openxmlformats.org/officeDocument/2006/relationships/tags" Target="../tags/tag354.xml"/><Relationship Id="rId9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65.xml"/><Relationship Id="rId13" Type="http://schemas.openxmlformats.org/officeDocument/2006/relationships/tags" Target="../tags/tag370.xml"/><Relationship Id="rId18" Type="http://schemas.openxmlformats.org/officeDocument/2006/relationships/tags" Target="../tags/tag375.xml"/><Relationship Id="rId3" Type="http://schemas.openxmlformats.org/officeDocument/2006/relationships/tags" Target="../tags/tag360.xml"/><Relationship Id="rId7" Type="http://schemas.openxmlformats.org/officeDocument/2006/relationships/tags" Target="../tags/tag364.xml"/><Relationship Id="rId12" Type="http://schemas.openxmlformats.org/officeDocument/2006/relationships/tags" Target="../tags/tag369.xml"/><Relationship Id="rId17" Type="http://schemas.openxmlformats.org/officeDocument/2006/relationships/tags" Target="../tags/tag374.xml"/><Relationship Id="rId2" Type="http://schemas.openxmlformats.org/officeDocument/2006/relationships/tags" Target="../tags/tag359.xml"/><Relationship Id="rId16" Type="http://schemas.openxmlformats.org/officeDocument/2006/relationships/tags" Target="../tags/tag373.xml"/><Relationship Id="rId20" Type="http://schemas.openxmlformats.org/officeDocument/2006/relationships/notesSlide" Target="../notesSlides/notesSlide21.xml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11" Type="http://schemas.openxmlformats.org/officeDocument/2006/relationships/tags" Target="../tags/tag368.xml"/><Relationship Id="rId5" Type="http://schemas.openxmlformats.org/officeDocument/2006/relationships/tags" Target="../tags/tag362.xml"/><Relationship Id="rId15" Type="http://schemas.openxmlformats.org/officeDocument/2006/relationships/tags" Target="../tags/tag372.xml"/><Relationship Id="rId10" Type="http://schemas.openxmlformats.org/officeDocument/2006/relationships/tags" Target="../tags/tag367.xml"/><Relationship Id="rId19" Type="http://schemas.openxmlformats.org/officeDocument/2006/relationships/slideLayout" Target="../slideLayouts/slideLayout16.xml"/><Relationship Id="rId4" Type="http://schemas.openxmlformats.org/officeDocument/2006/relationships/tags" Target="../tags/tag361.xml"/><Relationship Id="rId9" Type="http://schemas.openxmlformats.org/officeDocument/2006/relationships/tags" Target="../tags/tag366.xml"/><Relationship Id="rId14" Type="http://schemas.openxmlformats.org/officeDocument/2006/relationships/tags" Target="../tags/tag37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83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34.jpeg"/><Relationship Id="rId3" Type="http://schemas.openxmlformats.org/officeDocument/2006/relationships/tags" Target="../tags/tag378.xml"/><Relationship Id="rId7" Type="http://schemas.openxmlformats.org/officeDocument/2006/relationships/tags" Target="../tags/tag382.xml"/><Relationship Id="rId12" Type="http://schemas.openxmlformats.org/officeDocument/2006/relationships/tags" Target="../tags/tag387.xml"/><Relationship Id="rId17" Type="http://schemas.openxmlformats.org/officeDocument/2006/relationships/image" Target="../media/image33.png"/><Relationship Id="rId2" Type="http://schemas.openxmlformats.org/officeDocument/2006/relationships/tags" Target="../tags/tag377.xml"/><Relationship Id="rId16" Type="http://schemas.openxmlformats.org/officeDocument/2006/relationships/image" Target="../media/image32.png"/><Relationship Id="rId1" Type="http://schemas.openxmlformats.org/officeDocument/2006/relationships/tags" Target="../tags/tag376.xml"/><Relationship Id="rId6" Type="http://schemas.openxmlformats.org/officeDocument/2006/relationships/tags" Target="../tags/tag381.xml"/><Relationship Id="rId11" Type="http://schemas.openxmlformats.org/officeDocument/2006/relationships/tags" Target="../tags/tag386.xml"/><Relationship Id="rId5" Type="http://schemas.openxmlformats.org/officeDocument/2006/relationships/tags" Target="../tags/tag380.xml"/><Relationship Id="rId15" Type="http://schemas.openxmlformats.org/officeDocument/2006/relationships/image" Target="../media/image31.png"/><Relationship Id="rId10" Type="http://schemas.openxmlformats.org/officeDocument/2006/relationships/tags" Target="../tags/tag385.xml"/><Relationship Id="rId19" Type="http://schemas.openxmlformats.org/officeDocument/2006/relationships/image" Target="../media/image35.png"/><Relationship Id="rId4" Type="http://schemas.openxmlformats.org/officeDocument/2006/relationships/tags" Target="../tags/tag379.xml"/><Relationship Id="rId9" Type="http://schemas.openxmlformats.org/officeDocument/2006/relationships/tags" Target="../tags/tag384.xml"/><Relationship Id="rId1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tags" Target="../tags/tag390.xml"/><Relationship Id="rId7" Type="http://schemas.openxmlformats.org/officeDocument/2006/relationships/tags" Target="../tags/tag394.xml"/><Relationship Id="rId2" Type="http://schemas.openxmlformats.org/officeDocument/2006/relationships/tags" Target="../tags/tag389.xml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5" Type="http://schemas.openxmlformats.org/officeDocument/2006/relationships/tags" Target="../tags/tag392.xml"/><Relationship Id="rId4" Type="http://schemas.openxmlformats.org/officeDocument/2006/relationships/tags" Target="../tags/tag391.xml"/><Relationship Id="rId9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02.xml"/><Relationship Id="rId13" Type="http://schemas.openxmlformats.org/officeDocument/2006/relationships/tags" Target="../tags/tag407.xml"/><Relationship Id="rId18" Type="http://schemas.openxmlformats.org/officeDocument/2006/relationships/slideLayout" Target="../slideLayouts/slideLayout16.xml"/><Relationship Id="rId3" Type="http://schemas.openxmlformats.org/officeDocument/2006/relationships/tags" Target="../tags/tag397.xml"/><Relationship Id="rId7" Type="http://schemas.openxmlformats.org/officeDocument/2006/relationships/tags" Target="../tags/tag401.xml"/><Relationship Id="rId12" Type="http://schemas.openxmlformats.org/officeDocument/2006/relationships/tags" Target="../tags/tag406.xml"/><Relationship Id="rId17" Type="http://schemas.openxmlformats.org/officeDocument/2006/relationships/tags" Target="../tags/tag411.xml"/><Relationship Id="rId2" Type="http://schemas.openxmlformats.org/officeDocument/2006/relationships/tags" Target="../tags/tag396.xml"/><Relationship Id="rId16" Type="http://schemas.openxmlformats.org/officeDocument/2006/relationships/tags" Target="../tags/tag410.xml"/><Relationship Id="rId1" Type="http://schemas.openxmlformats.org/officeDocument/2006/relationships/tags" Target="../tags/tag395.xml"/><Relationship Id="rId6" Type="http://schemas.openxmlformats.org/officeDocument/2006/relationships/tags" Target="../tags/tag400.xml"/><Relationship Id="rId11" Type="http://schemas.openxmlformats.org/officeDocument/2006/relationships/tags" Target="../tags/tag405.xml"/><Relationship Id="rId5" Type="http://schemas.openxmlformats.org/officeDocument/2006/relationships/tags" Target="../tags/tag399.xml"/><Relationship Id="rId15" Type="http://schemas.openxmlformats.org/officeDocument/2006/relationships/tags" Target="../tags/tag409.xml"/><Relationship Id="rId10" Type="http://schemas.openxmlformats.org/officeDocument/2006/relationships/tags" Target="../tags/tag404.xml"/><Relationship Id="rId19" Type="http://schemas.openxmlformats.org/officeDocument/2006/relationships/notesSlide" Target="../notesSlides/notesSlide24.xml"/><Relationship Id="rId4" Type="http://schemas.openxmlformats.org/officeDocument/2006/relationships/tags" Target="../tags/tag398.xml"/><Relationship Id="rId9" Type="http://schemas.openxmlformats.org/officeDocument/2006/relationships/tags" Target="../tags/tag403.xml"/><Relationship Id="rId14" Type="http://schemas.openxmlformats.org/officeDocument/2006/relationships/tags" Target="../tags/tag40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3" Type="http://schemas.openxmlformats.org/officeDocument/2006/relationships/tags" Target="../tags/tag414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6" Type="http://schemas.openxmlformats.org/officeDocument/2006/relationships/tags" Target="../tags/tag417.xml"/><Relationship Id="rId5" Type="http://schemas.openxmlformats.org/officeDocument/2006/relationships/tags" Target="../tags/tag416.xml"/><Relationship Id="rId4" Type="http://schemas.openxmlformats.org/officeDocument/2006/relationships/tags" Target="../tags/tag4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425.xml"/><Relationship Id="rId13" Type="http://schemas.openxmlformats.org/officeDocument/2006/relationships/tags" Target="../tags/tag430.xml"/><Relationship Id="rId18" Type="http://schemas.openxmlformats.org/officeDocument/2006/relationships/tags" Target="../tags/tag435.xml"/><Relationship Id="rId3" Type="http://schemas.openxmlformats.org/officeDocument/2006/relationships/tags" Target="../tags/tag420.xml"/><Relationship Id="rId21" Type="http://schemas.openxmlformats.org/officeDocument/2006/relationships/notesSlide" Target="../notesSlides/notesSlide26.xml"/><Relationship Id="rId7" Type="http://schemas.openxmlformats.org/officeDocument/2006/relationships/tags" Target="../tags/tag424.xml"/><Relationship Id="rId12" Type="http://schemas.openxmlformats.org/officeDocument/2006/relationships/tags" Target="../tags/tag429.xml"/><Relationship Id="rId17" Type="http://schemas.openxmlformats.org/officeDocument/2006/relationships/tags" Target="../tags/tag434.xml"/><Relationship Id="rId2" Type="http://schemas.openxmlformats.org/officeDocument/2006/relationships/tags" Target="../tags/tag419.xml"/><Relationship Id="rId16" Type="http://schemas.openxmlformats.org/officeDocument/2006/relationships/tags" Target="../tags/tag433.xml"/><Relationship Id="rId20" Type="http://schemas.openxmlformats.org/officeDocument/2006/relationships/slideLayout" Target="../slideLayouts/slideLayout16.xml"/><Relationship Id="rId1" Type="http://schemas.openxmlformats.org/officeDocument/2006/relationships/tags" Target="../tags/tag418.xml"/><Relationship Id="rId6" Type="http://schemas.openxmlformats.org/officeDocument/2006/relationships/tags" Target="../tags/tag423.xml"/><Relationship Id="rId11" Type="http://schemas.openxmlformats.org/officeDocument/2006/relationships/tags" Target="../tags/tag428.xml"/><Relationship Id="rId5" Type="http://schemas.openxmlformats.org/officeDocument/2006/relationships/tags" Target="../tags/tag422.xml"/><Relationship Id="rId15" Type="http://schemas.openxmlformats.org/officeDocument/2006/relationships/tags" Target="../tags/tag432.xml"/><Relationship Id="rId10" Type="http://schemas.openxmlformats.org/officeDocument/2006/relationships/tags" Target="../tags/tag427.xml"/><Relationship Id="rId19" Type="http://schemas.openxmlformats.org/officeDocument/2006/relationships/tags" Target="../tags/tag436.xml"/><Relationship Id="rId4" Type="http://schemas.openxmlformats.org/officeDocument/2006/relationships/tags" Target="../tags/tag421.xml"/><Relationship Id="rId9" Type="http://schemas.openxmlformats.org/officeDocument/2006/relationships/tags" Target="../tags/tag426.xml"/><Relationship Id="rId14" Type="http://schemas.openxmlformats.org/officeDocument/2006/relationships/tags" Target="../tags/tag4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slideLayout" Target="../slideLayouts/slideLayout15.xml"/><Relationship Id="rId5" Type="http://schemas.openxmlformats.org/officeDocument/2006/relationships/tags" Target="../tags/tag195.xml"/><Relationship Id="rId10" Type="http://schemas.openxmlformats.org/officeDocument/2006/relationships/tags" Target="../tags/tag200.xml"/><Relationship Id="rId4" Type="http://schemas.openxmlformats.org/officeDocument/2006/relationships/tags" Target="../tags/tag194.xml"/><Relationship Id="rId9" Type="http://schemas.openxmlformats.org/officeDocument/2006/relationships/tags" Target="../tags/tag19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03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6.png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5.wmf"/><Relationship Id="rId5" Type="http://schemas.openxmlformats.org/officeDocument/2006/relationships/tags" Target="../tags/tag205.xml"/><Relationship Id="rId10" Type="http://schemas.openxmlformats.org/officeDocument/2006/relationships/image" Target="../media/image4.jpeg"/><Relationship Id="rId4" Type="http://schemas.openxmlformats.org/officeDocument/2006/relationships/tags" Target="../tags/tag20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210.xml"/><Relationship Id="rId7" Type="http://schemas.openxmlformats.org/officeDocument/2006/relationships/image" Target="../media/image9.gif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213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tags" Target="../tags/tag219.xml"/><Relationship Id="rId7" Type="http://schemas.openxmlformats.org/officeDocument/2006/relationships/slideLayout" Target="../slideLayouts/slideLayout16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30.xml"/><Relationship Id="rId13" Type="http://schemas.openxmlformats.org/officeDocument/2006/relationships/tags" Target="../tags/tag235.xml"/><Relationship Id="rId18" Type="http://schemas.openxmlformats.org/officeDocument/2006/relationships/tags" Target="../tags/tag240.xml"/><Relationship Id="rId3" Type="http://schemas.openxmlformats.org/officeDocument/2006/relationships/tags" Target="../tags/tag225.xml"/><Relationship Id="rId21" Type="http://schemas.openxmlformats.org/officeDocument/2006/relationships/tags" Target="../tags/tag243.xml"/><Relationship Id="rId7" Type="http://schemas.openxmlformats.org/officeDocument/2006/relationships/tags" Target="../tags/tag229.xml"/><Relationship Id="rId12" Type="http://schemas.openxmlformats.org/officeDocument/2006/relationships/tags" Target="../tags/tag234.xml"/><Relationship Id="rId17" Type="http://schemas.openxmlformats.org/officeDocument/2006/relationships/tags" Target="../tags/tag239.xml"/><Relationship Id="rId2" Type="http://schemas.openxmlformats.org/officeDocument/2006/relationships/tags" Target="../tags/tag224.xml"/><Relationship Id="rId16" Type="http://schemas.openxmlformats.org/officeDocument/2006/relationships/tags" Target="../tags/tag238.xml"/><Relationship Id="rId20" Type="http://schemas.openxmlformats.org/officeDocument/2006/relationships/tags" Target="../tags/tag242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tags" Target="../tags/tag233.xml"/><Relationship Id="rId24" Type="http://schemas.openxmlformats.org/officeDocument/2006/relationships/notesSlide" Target="../notesSlides/notesSlide9.xml"/><Relationship Id="rId5" Type="http://schemas.openxmlformats.org/officeDocument/2006/relationships/tags" Target="../tags/tag227.xml"/><Relationship Id="rId15" Type="http://schemas.openxmlformats.org/officeDocument/2006/relationships/tags" Target="../tags/tag237.xml"/><Relationship Id="rId23" Type="http://schemas.openxmlformats.org/officeDocument/2006/relationships/slideLayout" Target="../slideLayouts/slideLayout16.xml"/><Relationship Id="rId10" Type="http://schemas.openxmlformats.org/officeDocument/2006/relationships/tags" Target="../tags/tag232.xml"/><Relationship Id="rId19" Type="http://schemas.openxmlformats.org/officeDocument/2006/relationships/tags" Target="../tags/tag241.xml"/><Relationship Id="rId4" Type="http://schemas.openxmlformats.org/officeDocument/2006/relationships/tags" Target="../tags/tag226.xml"/><Relationship Id="rId9" Type="http://schemas.openxmlformats.org/officeDocument/2006/relationships/tags" Target="../tags/tag231.xml"/><Relationship Id="rId14" Type="http://schemas.openxmlformats.org/officeDocument/2006/relationships/tags" Target="../tags/tag236.xml"/><Relationship Id="rId22" Type="http://schemas.openxmlformats.org/officeDocument/2006/relationships/tags" Target="../tags/tag2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22680" y="1911350"/>
            <a:ext cx="7575550" cy="838835"/>
          </a:xfrm>
          <a:prstGeom prst="rect">
            <a:avLst/>
          </a:prstGeom>
        </p:spPr>
        <p:txBody>
          <a:bodyPr vert="horz" lIns="90000" tIns="46800" rIns="90000" bIns="46800" rtlCol="0" anchor="b" anchorCtr="0"/>
          <a:lstStyle>
            <a:lvl1pPr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950" b="1" u="none" strike="noStrike" kern="1200" cap="none" spc="6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36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等离子体</a:t>
            </a:r>
            <a:r>
              <a:rPr lang="zh-CN" altLang="en-US" sz="36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降解</a:t>
            </a:r>
            <a:r>
              <a:rPr lang="zh-CN" sz="36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VOCs废气</a:t>
            </a:r>
          </a:p>
        </p:txBody>
      </p:sp>
      <p:sp>
        <p:nvSpPr>
          <p:cNvPr id="5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047875" y="2915285"/>
            <a:ext cx="5338445" cy="974725"/>
          </a:xfrm>
          <a:prstGeom prst="rect">
            <a:avLst/>
          </a:prstGeom>
        </p:spPr>
        <p:txBody>
          <a:bodyPr vert="horz" lIns="90000" tIns="46800" rIns="90000" bIns="46800" rtlCol="0" anchor="t"/>
          <a:lstStyle>
            <a:lvl1pPr mar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1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34290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207135" algn="l"/>
              </a:tabLst>
              <a:defRPr sz="15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68580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35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02870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37160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-285750" algn="ctr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000" baseline="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江苏理工学院</a:t>
            </a:r>
          </a:p>
          <a:p>
            <a:pPr marL="0" lvl="0" indent="-285750" algn="ctr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2000" baseline="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2023.12</a:t>
            </a:r>
          </a:p>
        </p:txBody>
      </p:sp>
    </p:spTree>
    <p:custDataLst>
      <p:tags r:id="rId1"/>
    </p:custData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108200" y="1521460"/>
            <a:ext cx="6400165" cy="1684655"/>
            <a:chOff x="3320" y="2396"/>
            <a:chExt cx="10079" cy="2653"/>
          </a:xfrm>
        </p:grpSpPr>
        <p:sp>
          <p:nvSpPr>
            <p:cNvPr id="28" name="文本框 27"/>
            <p:cNvSpPr txBox="1"/>
            <p:nvPr>
              <p:custDataLst>
                <p:tags r:id="rId2"/>
              </p:custDataLst>
            </p:nvPr>
          </p:nvSpPr>
          <p:spPr>
            <a:xfrm>
              <a:off x="4192" y="3739"/>
              <a:ext cx="832" cy="1310"/>
            </a:xfrm>
            <a:prstGeom prst="rect">
              <a:avLst/>
            </a:prstGeom>
            <a:noFill/>
          </p:spPr>
          <p:txBody>
            <a:bodyPr wrap="square" rtlCol="0"/>
            <a:lstStyle/>
            <a:p>
              <a:r>
                <a:rPr lang="en-US" altLang="zh-CN" sz="4400">
                  <a:solidFill>
                    <a:schemeClr val="dk1">
                      <a:lumMod val="85000"/>
                      <a:lumOff val="1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33" name="组合 32"/>
            <p:cNvGrpSpPr/>
            <p:nvPr>
              <p:custDataLst>
                <p:tags r:id="rId3"/>
              </p:custDataLst>
            </p:nvPr>
          </p:nvGrpSpPr>
          <p:grpSpPr>
            <a:xfrm>
              <a:off x="3320" y="3884"/>
              <a:ext cx="683" cy="744"/>
              <a:chOff x="10608342" y="5053054"/>
              <a:chExt cx="2451500" cy="2669391"/>
            </a:xfrm>
          </p:grpSpPr>
          <p:sp>
            <p:nvSpPr>
              <p:cNvPr id="8" name="任意多边形: 形状 33"/>
              <p:cNvSpPr/>
              <p:nvPr>
                <p:custDataLst>
                  <p:tags r:id="rId5"/>
                </p:custDataLst>
              </p:nvPr>
            </p:nvSpPr>
            <p:spPr>
              <a:xfrm rot="697528">
                <a:off x="10608342" y="5053054"/>
                <a:ext cx="1399913" cy="1966165"/>
              </a:xfrm>
              <a:custGeom>
                <a:avLst/>
                <a:gdLst>
                  <a:gd name="connsiteX0" fmla="*/ 1399913 w 1399913"/>
                  <a:gd name="connsiteY0" fmla="*/ 0 h 1966165"/>
                  <a:gd name="connsiteX1" fmla="*/ 1399913 w 1399913"/>
                  <a:gd name="connsiteY1" fmla="*/ 1678156 h 1966165"/>
                  <a:gd name="connsiteX2" fmla="*/ 0 w 1399913"/>
                  <a:gd name="connsiteY2" fmla="*/ 1966165 h 1966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99913" h="1966165">
                    <a:moveTo>
                      <a:pt x="1399913" y="0"/>
                    </a:moveTo>
                    <a:lnTo>
                      <a:pt x="1399913" y="1678156"/>
                    </a:lnTo>
                    <a:lnTo>
                      <a:pt x="0" y="196616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600">
                  <a:solidFill>
                    <a:schemeClr val="dk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" name="等腰三角形 8"/>
              <p:cNvSpPr/>
              <p:nvPr>
                <p:custDataLst>
                  <p:tags r:id="rId6"/>
                </p:custDataLst>
              </p:nvPr>
            </p:nvSpPr>
            <p:spPr>
              <a:xfrm>
                <a:off x="10957872" y="5206137"/>
                <a:ext cx="2101970" cy="2516308"/>
              </a:xfrm>
              <a:prstGeom prst="triangle">
                <a:avLst>
                  <a:gd name="adj" fmla="val 10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57500" lnSpcReduction="10000"/>
              </a:bodyPr>
              <a:lstStyle/>
              <a:p>
                <a:pPr algn="ctr"/>
                <a:endParaRPr lang="zh-CN" altLang="en-US" sz="1600">
                  <a:solidFill>
                    <a:schemeClr val="dk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4"/>
              </p:custDataLst>
            </p:nvPr>
          </p:nvSpPr>
          <p:spPr>
            <a:xfrm>
              <a:off x="5213" y="3606"/>
              <a:ext cx="8186" cy="131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zh-CN" sz="4400" dirty="0">
                  <a:solidFill>
                    <a:schemeClr val="tx1"/>
                  </a:solidFill>
                  <a:uFillTx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等离子体概述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5200" y="2396"/>
              <a:ext cx="2904" cy="1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ransition spd="slow" advClick="0" advTm="0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3001198" y="4533900"/>
            <a:ext cx="6142802" cy="609600"/>
            <a:chOff x="4001597" y="5613400"/>
            <a:chExt cx="8190403" cy="1244600"/>
          </a:xfrm>
        </p:grpSpPr>
        <p:sp>
          <p:nvSpPr>
            <p:cNvPr id="12" name="任意多边形: 形状 8"/>
            <p:cNvSpPr/>
            <p:nvPr>
              <p:custDataLst>
                <p:tags r:id="rId6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等腰三角形 12"/>
            <p:cNvSpPr/>
            <p:nvPr>
              <p:custDataLst>
                <p:tags r:id="rId7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1" name="文本框 60"/>
          <p:cNvSpPr txBox="1"/>
          <p:nvPr>
            <p:custDataLst>
              <p:tags r:id="rId3"/>
            </p:custDataLst>
          </p:nvPr>
        </p:nvSpPr>
        <p:spPr>
          <a:xfrm>
            <a:off x="241407" y="45988"/>
            <a:ext cx="31914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685800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等离子体定义及分类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777004" y="706646"/>
            <a:ext cx="3301365" cy="368325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noAutofit/>
          </a:bodyPr>
          <a:lstStyle/>
          <a:p>
            <a:pPr indent="406400">
              <a:lnSpc>
                <a:spcPts val="2200"/>
              </a:lnSpc>
              <a:extLst>
                <a:ext uri="{35155182-B16C-46BC-9424-99874614C6A1}">
                  <wpsdc:indentchars xmlns="" xmlns:wpsdc="http://www.wps.cn/officeDocument/2017/drawingmlCustomData" val="200" checksum="1740828767"/>
                </a:ext>
              </a:extLst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离子体是物质的第四种存在形态，与固、液、气三态在组成和性质上均有本质的区别。等离子体是由带电的正粒子、负粒子(其中包括正离子、负离子、电子、自由基和各种活性基团等)组成的集合体，其中正电荷和负电荷电量相等，故称等离子体，其整体为电中性。常通过外加高压电使气体发生部分电离而产生。等离子体在自然界中特别常见，极光、太阳、闪电、电离层和夜空中的繁星点点都是等离子体现象。</a:t>
            </a:r>
          </a:p>
        </p:txBody>
      </p:sp>
      <p:pic>
        <p:nvPicPr>
          <p:cNvPr id="4" name="图片 3" descr="u=667249274,3165564097&amp;fm=253&amp;fmt=auto&amp;app=138&amp;f=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60" y="2793256"/>
            <a:ext cx="2824654" cy="208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110" y="672356"/>
            <a:ext cx="2736000" cy="205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0525" y="706646"/>
            <a:ext cx="2736000" cy="205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0525" y="2889141"/>
            <a:ext cx="2863850" cy="191008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0C79BAB-708B-7346-705E-1C925990172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0" y="55463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3001198" y="4533900"/>
            <a:ext cx="6142802" cy="609600"/>
            <a:chOff x="4001597" y="5613400"/>
            <a:chExt cx="8190403" cy="1244600"/>
          </a:xfrm>
        </p:grpSpPr>
        <p:sp>
          <p:nvSpPr>
            <p:cNvPr id="12" name="任意多边形: 形状 8"/>
            <p:cNvSpPr/>
            <p:nvPr>
              <p:custDataLst>
                <p:tags r:id="rId5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等腰三角形 12"/>
            <p:cNvSpPr/>
            <p:nvPr>
              <p:custDataLst>
                <p:tags r:id="rId6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1" name="文本框 60"/>
          <p:cNvSpPr txBox="1"/>
          <p:nvPr>
            <p:custDataLst>
              <p:tags r:id="rId3"/>
            </p:custDataLst>
          </p:nvPr>
        </p:nvSpPr>
        <p:spPr>
          <a:xfrm>
            <a:off x="59372" y="82679"/>
            <a:ext cx="35794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685800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等离子体定义及分类</a:t>
            </a:r>
          </a:p>
        </p:txBody>
      </p:sp>
      <p:sp>
        <p:nvSpPr>
          <p:cNvPr id="4" name="左大括号 3"/>
          <p:cNvSpPr/>
          <p:nvPr/>
        </p:nvSpPr>
        <p:spPr>
          <a:xfrm>
            <a:off x="1318441" y="939765"/>
            <a:ext cx="468000" cy="28080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874701" y="781769"/>
            <a:ext cx="4683125" cy="127727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热等离子体</a:t>
            </a:r>
            <a:r>
              <a:rPr lang="zh-CN" altLang="en-US" sz="24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(Thermal plasma)</a:t>
            </a:r>
          </a:p>
          <a:p>
            <a:endParaRPr lang="zh-CN" altLang="en-US" sz="900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r>
              <a:rPr lang="zh-CN" altLang="en-US" sz="22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平衡态，电子温度与其它粒子温度相等，一般在5000K以上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874701" y="2560920"/>
            <a:ext cx="4683125" cy="196977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低温等离子体(Nonthermal plasma,NTP)</a:t>
            </a:r>
          </a:p>
          <a:p>
            <a:endParaRPr lang="zh-CN" altLang="en-US" sz="800" b="1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r>
              <a:rPr lang="zh-CN" altLang="en-US" sz="22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非平衡态，电子温度远大于其它粒子温度，电子温度可以高达10000K,而其它离子在300~500K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A45E885-67C0-8987-B1EE-712CE74C512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55463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89">
            <a:extLst>
              <a:ext uri="{FF2B5EF4-FFF2-40B4-BE49-F238E27FC236}">
                <a16:creationId xmlns:a16="http://schemas.microsoft.com/office/drawing/2014/main" id="{72EBFBD4-B6B2-4ADE-7DFD-F2A7D0BD31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00213" y="2392486"/>
            <a:ext cx="5834062" cy="20637"/>
          </a:xfrm>
          <a:prstGeom prst="line">
            <a:avLst/>
          </a:prstGeom>
          <a:noFill/>
          <a:ln w="38100" algn="ctr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文本框 20">
            <a:extLst>
              <a:ext uri="{FF2B5EF4-FFF2-40B4-BE49-F238E27FC236}">
                <a16:creationId xmlns:a16="http://schemas.microsoft.com/office/drawing/2014/main" id="{9FD18AEF-91A7-2533-CB87-07DF2BDE5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67" y="1607626"/>
            <a:ext cx="553998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latinLnBrk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分类（按温度）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C30BA90-F217-EFD0-363C-9F3CF02722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3699" y="712410"/>
            <a:ext cx="1858198" cy="13936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03B6A3-2E5F-A8D5-8C9E-7EF6DE07AC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5185" y="2540955"/>
            <a:ext cx="1615075" cy="20479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3001198" y="4533900"/>
            <a:ext cx="6142802" cy="609600"/>
            <a:chOff x="4001597" y="5613400"/>
            <a:chExt cx="8190403" cy="1244600"/>
          </a:xfrm>
        </p:grpSpPr>
        <p:sp>
          <p:nvSpPr>
            <p:cNvPr id="14" name="任意多边形: 形状 8"/>
            <p:cNvSpPr/>
            <p:nvPr>
              <p:custDataLst>
                <p:tags r:id="rId27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等腰三角形 15"/>
            <p:cNvSpPr/>
            <p:nvPr>
              <p:custDataLst>
                <p:tags r:id="rId28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154402" y="111247"/>
            <a:ext cx="28467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685800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低温等离子体分类</a:t>
            </a:r>
          </a:p>
        </p:txBody>
      </p:sp>
      <p:cxnSp>
        <p:nvCxnSpPr>
          <p:cNvPr id="17" name="直接连接符 16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1426248" y="1974650"/>
            <a:ext cx="6406522" cy="644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673553" y="641507"/>
            <a:ext cx="7939768" cy="2910778"/>
            <a:chOff x="1606" y="1890"/>
            <a:chExt cx="11015" cy="3422"/>
          </a:xfrm>
        </p:grpSpPr>
        <p:cxnSp>
          <p:nvCxnSpPr>
            <p:cNvPr id="18" name="直接箭头连接符 17"/>
            <p:cNvCxnSpPr/>
            <p:nvPr>
              <p:custDataLst>
                <p:tags r:id="rId6"/>
              </p:custDataLst>
            </p:nvPr>
          </p:nvCxnSpPr>
          <p:spPr>
            <a:xfrm>
              <a:off x="2654" y="3487"/>
              <a:ext cx="0" cy="96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>
              <p:custDataLst>
                <p:tags r:id="rId7"/>
              </p:custDataLst>
            </p:nvPr>
          </p:nvCxnSpPr>
          <p:spPr>
            <a:xfrm>
              <a:off x="4328" y="3484"/>
              <a:ext cx="0" cy="96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>
              <p:custDataLst>
                <p:tags r:id="rId8"/>
              </p:custDataLst>
            </p:nvPr>
          </p:nvCxnSpPr>
          <p:spPr>
            <a:xfrm>
              <a:off x="7951" y="3484"/>
              <a:ext cx="0" cy="96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>
              <p:custDataLst>
                <p:tags r:id="rId9"/>
              </p:custDataLst>
            </p:nvPr>
          </p:nvCxnSpPr>
          <p:spPr>
            <a:xfrm>
              <a:off x="11574" y="3487"/>
              <a:ext cx="0" cy="96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10"/>
              </p:custDataLst>
            </p:nvPr>
          </p:nvCxnSpPr>
          <p:spPr>
            <a:xfrm flipH="1">
              <a:off x="7209" y="2742"/>
              <a:ext cx="0" cy="74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>
              <p:custDataLst>
                <p:tags r:id="rId11"/>
              </p:custDataLst>
            </p:nvPr>
          </p:nvSpPr>
          <p:spPr>
            <a:xfrm>
              <a:off x="5476" y="1890"/>
              <a:ext cx="3430" cy="852"/>
            </a:xfrm>
            <a:prstGeom prst="rect">
              <a:avLst/>
            </a:prstGeom>
            <a:solidFill>
              <a:srgbClr val="92D05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01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TextBox 35"/>
            <p:cNvSpPr txBox="1"/>
            <p:nvPr>
              <p:custDataLst>
                <p:tags r:id="rId12"/>
              </p:custDataLst>
            </p:nvPr>
          </p:nvSpPr>
          <p:spPr>
            <a:xfrm>
              <a:off x="5642" y="2080"/>
              <a:ext cx="3069" cy="5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algn="ctr" defTabSz="685800" rtl="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kumimoji="0" lang="zh-CN" altLang="en-US" sz="2400" kern="1200" cap="none" spc="225" normalizeH="0" baseline="0" noProof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低温等离子体</a:t>
              </a:r>
            </a:p>
          </p:txBody>
        </p:sp>
        <p:sp>
          <p:nvSpPr>
            <p:cNvPr id="13" name="矩形 12"/>
            <p:cNvSpPr/>
            <p:nvPr>
              <p:custDataLst>
                <p:tags r:id="rId13"/>
              </p:custDataLst>
            </p:nvPr>
          </p:nvSpPr>
          <p:spPr>
            <a:xfrm>
              <a:off x="7102" y="4437"/>
              <a:ext cx="1609" cy="853"/>
            </a:xfrm>
            <a:prstGeom prst="rect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01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789" name="TextBox 38"/>
            <p:cNvSpPr txBox="1"/>
            <p:nvPr>
              <p:custDataLst>
                <p:tags r:id="rId14"/>
              </p:custDataLst>
            </p:nvPr>
          </p:nvSpPr>
          <p:spPr>
            <a:xfrm>
              <a:off x="7153" y="4655"/>
              <a:ext cx="1543" cy="4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ctr"/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电弧放电</a:t>
              </a:r>
            </a:p>
          </p:txBody>
        </p:sp>
        <p:sp>
          <p:nvSpPr>
            <p:cNvPr id="9" name="矩形 8"/>
            <p:cNvSpPr/>
            <p:nvPr>
              <p:custDataLst>
                <p:tags r:id="rId15"/>
              </p:custDataLst>
            </p:nvPr>
          </p:nvSpPr>
          <p:spPr>
            <a:xfrm>
              <a:off x="1606" y="4447"/>
              <a:ext cx="1622" cy="853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01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785" name="TextBox 36"/>
            <p:cNvSpPr txBox="1"/>
            <p:nvPr>
              <p:custDataLst>
                <p:tags r:id="rId16"/>
              </p:custDataLst>
            </p:nvPr>
          </p:nvSpPr>
          <p:spPr>
            <a:xfrm>
              <a:off x="1678" y="4484"/>
              <a:ext cx="1543" cy="756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ctr"/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介质阻挡</a:t>
              </a:r>
              <a:endPara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放电</a:t>
              </a:r>
            </a:p>
          </p:txBody>
        </p:sp>
        <p:sp>
          <p:nvSpPr>
            <p:cNvPr id="11" name="矩形 10"/>
            <p:cNvSpPr/>
            <p:nvPr>
              <p:custDataLst>
                <p:tags r:id="rId17"/>
              </p:custDataLst>
            </p:nvPr>
          </p:nvSpPr>
          <p:spPr>
            <a:xfrm>
              <a:off x="3598" y="4459"/>
              <a:ext cx="1459" cy="853"/>
            </a:xfrm>
            <a:prstGeom prst="rect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01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787" name="TextBox 37"/>
            <p:cNvSpPr txBox="1"/>
            <p:nvPr>
              <p:custDataLst>
                <p:tags r:id="rId18"/>
              </p:custDataLst>
            </p:nvPr>
          </p:nvSpPr>
          <p:spPr>
            <a:xfrm>
              <a:off x="3556" y="4700"/>
              <a:ext cx="1543" cy="4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ctr"/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电晕放电</a:t>
              </a:r>
            </a:p>
          </p:txBody>
        </p:sp>
        <p:sp>
          <p:nvSpPr>
            <p:cNvPr id="15" name="矩形 14"/>
            <p:cNvSpPr/>
            <p:nvPr>
              <p:custDataLst>
                <p:tags r:id="rId19"/>
              </p:custDataLst>
            </p:nvPr>
          </p:nvSpPr>
          <p:spPr>
            <a:xfrm>
              <a:off x="10897" y="4447"/>
              <a:ext cx="1724" cy="853"/>
            </a:xfrm>
            <a:prstGeom prst="rect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01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791" name="TextBox 39"/>
            <p:cNvSpPr txBox="1"/>
            <p:nvPr>
              <p:custDataLst>
                <p:tags r:id="rId20"/>
              </p:custDataLst>
            </p:nvPr>
          </p:nvSpPr>
          <p:spPr>
            <a:xfrm>
              <a:off x="10963" y="4641"/>
              <a:ext cx="1543" cy="4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ctr"/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射频放电</a:t>
              </a:r>
            </a:p>
          </p:txBody>
        </p:sp>
        <p:cxnSp>
          <p:nvCxnSpPr>
            <p:cNvPr id="25" name="直接箭头连接符 24"/>
            <p:cNvCxnSpPr/>
            <p:nvPr>
              <p:custDataLst>
                <p:tags r:id="rId21"/>
              </p:custDataLst>
            </p:nvPr>
          </p:nvCxnSpPr>
          <p:spPr>
            <a:xfrm>
              <a:off x="5916" y="3487"/>
              <a:ext cx="0" cy="96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>
              <p:custDataLst>
                <p:tags r:id="rId22"/>
              </p:custDataLst>
            </p:nvPr>
          </p:nvSpPr>
          <p:spPr>
            <a:xfrm>
              <a:off x="5262" y="4459"/>
              <a:ext cx="1459" cy="853"/>
            </a:xfrm>
            <a:prstGeom prst="rect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01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TextBox 37"/>
            <p:cNvSpPr txBox="1"/>
            <p:nvPr>
              <p:custDataLst>
                <p:tags r:id="rId23"/>
              </p:custDataLst>
            </p:nvPr>
          </p:nvSpPr>
          <p:spPr>
            <a:xfrm>
              <a:off x="5232" y="4700"/>
              <a:ext cx="1543" cy="4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ctr"/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辉光放电</a:t>
              </a:r>
            </a:p>
          </p:txBody>
        </p:sp>
        <p:sp>
          <p:nvSpPr>
            <p:cNvPr id="32" name="矩形 31"/>
            <p:cNvSpPr/>
            <p:nvPr>
              <p:custDataLst>
                <p:tags r:id="rId24"/>
              </p:custDataLst>
            </p:nvPr>
          </p:nvSpPr>
          <p:spPr>
            <a:xfrm>
              <a:off x="9054" y="4431"/>
              <a:ext cx="1607" cy="853"/>
            </a:xfrm>
            <a:prstGeom prst="rect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01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" name="TextBox 38"/>
            <p:cNvSpPr txBox="1"/>
            <p:nvPr>
              <p:custDataLst>
                <p:tags r:id="rId25"/>
              </p:custDataLst>
            </p:nvPr>
          </p:nvSpPr>
          <p:spPr>
            <a:xfrm>
              <a:off x="9111" y="4657"/>
              <a:ext cx="1543" cy="4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ctr"/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微波放电</a:t>
              </a:r>
            </a:p>
          </p:txBody>
        </p:sp>
        <p:cxnSp>
          <p:nvCxnSpPr>
            <p:cNvPr id="37" name="直接箭头连接符 36"/>
            <p:cNvCxnSpPr/>
            <p:nvPr>
              <p:custDataLst>
                <p:tags r:id="rId26"/>
              </p:custDataLst>
            </p:nvPr>
          </p:nvCxnSpPr>
          <p:spPr>
            <a:xfrm>
              <a:off x="9858" y="3473"/>
              <a:ext cx="0" cy="96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0583FE32-8377-2384-6BCA-70DDEFFA446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0" y="55463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A7340AB-5EC0-4F6D-BEF9-B9328FDE129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58898" y="3691012"/>
            <a:ext cx="2147139" cy="12056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A0BA74-327A-3CAE-912B-7C57CC3679E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969158" y="3811099"/>
            <a:ext cx="1167130" cy="9133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3D20727-581E-9242-6502-6BC28FD7E44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256249" y="3813662"/>
            <a:ext cx="1190246" cy="8922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58BEB2D-8D82-D85F-6EE6-FA114BB2F020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687" t="8559" r="4180" b="11087"/>
          <a:stretch/>
        </p:blipFill>
        <p:spPr>
          <a:xfrm>
            <a:off x="4497540" y="3830425"/>
            <a:ext cx="1541406" cy="86797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C7D4B70-F9B7-2860-414A-56671FD9F83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072598" y="3813662"/>
            <a:ext cx="1344970" cy="88473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4B813D0-BC71-E907-C6A6-6E0EA38FEDF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539303" y="3701345"/>
            <a:ext cx="962847" cy="9284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3001198" y="4533900"/>
            <a:ext cx="6142802" cy="609600"/>
            <a:chOff x="4001597" y="5613400"/>
            <a:chExt cx="8190403" cy="1244600"/>
          </a:xfrm>
        </p:grpSpPr>
        <p:sp>
          <p:nvSpPr>
            <p:cNvPr id="14" name="任意多边形: 形状 8"/>
            <p:cNvSpPr/>
            <p:nvPr>
              <p:custDataLst>
                <p:tags r:id="rId7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等腰三角形 15"/>
            <p:cNvSpPr/>
            <p:nvPr>
              <p:custDataLst>
                <p:tags r:id="rId8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1"/>
          <a:srcRect r="-279" b="6100"/>
          <a:stretch/>
        </p:blipFill>
        <p:spPr>
          <a:xfrm>
            <a:off x="154401" y="1352576"/>
            <a:ext cx="3954309" cy="22241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561FF6E-D2FF-78A2-981A-BB7DEBBA0A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4401" y="111247"/>
            <a:ext cx="53728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685800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低温等离子体反应器类型</a:t>
            </a:r>
            <a:endParaRPr kumimoji="0" lang="zh-CN" altLang="en-US" sz="2400" kern="1200" cap="none" spc="0" normalizeH="0" baseline="0" noProof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9C7EF03-AA30-C1B7-1192-D48296DAFB0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0" y="55463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843069D-5540-B127-C34E-A9269F01E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" y="3823037"/>
            <a:ext cx="34159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algn="just" latinLnBrk="0"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介质阻挡放电反应器：</a:t>
            </a:r>
            <a:endParaRPr lang="en-US" altLang="zh-CN" sz="2000" dirty="0">
              <a:solidFill>
                <a:srgbClr val="0000C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 latinLnBrk="0"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）平板型，（</a:t>
            </a:r>
            <a:r>
              <a:rPr lang="en-US" altLang="zh-CN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b)</a:t>
            </a:r>
            <a:r>
              <a:rPr lang="zh-CN" altLang="en-US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线筒形，（</a:t>
            </a:r>
            <a:r>
              <a:rPr lang="en-US" altLang="zh-CN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）延面型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1D995B4-C468-F86D-3DEF-F81B6B590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075" y="3576720"/>
            <a:ext cx="34159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algn="just" latinLnBrk="0"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电晕放电反应器：</a:t>
            </a:r>
            <a:endParaRPr lang="en-US" altLang="zh-CN" sz="2000" dirty="0">
              <a:solidFill>
                <a:srgbClr val="0000CD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 latinLnBrk="0"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）针板型，（</a:t>
            </a:r>
            <a:r>
              <a:rPr lang="en-US" altLang="zh-CN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b)</a:t>
            </a:r>
            <a:r>
              <a:rPr lang="zh-CN" altLang="en-US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线板型，（</a:t>
            </a:r>
            <a:r>
              <a:rPr lang="en-US" altLang="zh-CN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）线筒型（</a:t>
            </a:r>
            <a:r>
              <a:rPr lang="en-US" altLang="zh-CN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HV</a:t>
            </a:r>
            <a:r>
              <a:rPr lang="zh-CN" altLang="en-US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：高电压）</a:t>
            </a: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8172D4D2-EE23-EE04-15AD-AC3A31FF7C0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2"/>
          <a:srcRect l="-9756" t="-5083" r="8173" b="24617"/>
          <a:stretch/>
        </p:blipFill>
        <p:spPr>
          <a:xfrm>
            <a:off x="3788230" y="1443017"/>
            <a:ext cx="5355770" cy="162587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slow" advClick="0" advTm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>
            <p:custDataLst>
              <p:tags r:id="rId2"/>
            </p:custDataLst>
          </p:nvPr>
        </p:nvGrpSpPr>
        <p:grpSpPr>
          <a:xfrm>
            <a:off x="3001198" y="4533900"/>
            <a:ext cx="6142802" cy="609600"/>
            <a:chOff x="4001597" y="5613400"/>
            <a:chExt cx="8190403" cy="1244600"/>
          </a:xfrm>
        </p:grpSpPr>
        <p:sp>
          <p:nvSpPr>
            <p:cNvPr id="11" name="任意多边形: 形状 8"/>
            <p:cNvSpPr/>
            <p:nvPr>
              <p:custDataLst>
                <p:tags r:id="rId17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等腰三角形 11"/>
            <p:cNvSpPr/>
            <p:nvPr>
              <p:custDataLst>
                <p:tags r:id="rId18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1" name="文本框 60"/>
          <p:cNvSpPr txBox="1"/>
          <p:nvPr>
            <p:custDataLst>
              <p:tags r:id="rId3"/>
            </p:custDataLst>
          </p:nvPr>
        </p:nvSpPr>
        <p:spPr>
          <a:xfrm>
            <a:off x="199209" y="140335"/>
            <a:ext cx="3768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685800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低温等离子体产生方法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DAF1C2-56F3-CF53-9897-858D80A5DB8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55463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MH_Other_1">
            <a:extLst>
              <a:ext uri="{FF2B5EF4-FFF2-40B4-BE49-F238E27FC236}">
                <a16:creationId xmlns:a16="http://schemas.microsoft.com/office/drawing/2014/main" id="{41BD03FD-EB57-A2CD-C90D-EEFB49CA6595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59064" y="1231522"/>
            <a:ext cx="357187" cy="355600"/>
          </a:xfrm>
          <a:prstGeom prst="diamond">
            <a:avLst/>
          </a:prstGeom>
          <a:solidFill>
            <a:srgbClr val="CFE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algn="just" eaLnBrk="1" latinLnBrk="0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MH_Other_2">
            <a:extLst>
              <a:ext uri="{FF2B5EF4-FFF2-40B4-BE49-F238E27FC236}">
                <a16:creationId xmlns:a16="http://schemas.microsoft.com/office/drawing/2014/main" id="{382E8EF4-4265-D45C-B19F-EE45311DDE70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59064" y="1636335"/>
            <a:ext cx="357187" cy="357187"/>
          </a:xfrm>
          <a:prstGeom prst="diamond">
            <a:avLst/>
          </a:prstGeom>
          <a:solidFill>
            <a:srgbClr val="CFED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algn="just" eaLnBrk="1" latinLnBrk="0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MH_Other_3">
            <a:extLst>
              <a:ext uri="{FF2B5EF4-FFF2-40B4-BE49-F238E27FC236}">
                <a16:creationId xmlns:a16="http://schemas.microsoft.com/office/drawing/2014/main" id="{2C612114-C7F5-713A-D1CA-F04F90CFA522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065439" y="1434722"/>
            <a:ext cx="355600" cy="355600"/>
          </a:xfrm>
          <a:prstGeom prst="diamond">
            <a:avLst/>
          </a:prstGeom>
          <a:solidFill>
            <a:srgbClr val="95D7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algn="just" eaLnBrk="1" latinLnBrk="0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MH_Other_4">
            <a:extLst>
              <a:ext uri="{FF2B5EF4-FFF2-40B4-BE49-F238E27FC236}">
                <a16:creationId xmlns:a16="http://schemas.microsoft.com/office/drawing/2014/main" id="{272245FE-F212-FE29-23E4-8082A7B313F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74889" y="1102935"/>
            <a:ext cx="534987" cy="1019175"/>
          </a:xfrm>
          <a:custGeom>
            <a:avLst/>
            <a:gdLst>
              <a:gd name="connsiteX0" fmla="*/ 96494 w 1902905"/>
              <a:gd name="connsiteY0" fmla="*/ 0 h 3612822"/>
              <a:gd name="connsiteX1" fmla="*/ 1902905 w 1902905"/>
              <a:gd name="connsiteY1" fmla="*/ 1806411 h 3612822"/>
              <a:gd name="connsiteX2" fmla="*/ 96494 w 1902905"/>
              <a:gd name="connsiteY2" fmla="*/ 3612822 h 3612822"/>
              <a:gd name="connsiteX3" fmla="*/ 0 w 1902905"/>
              <a:gd name="connsiteY3" fmla="*/ 3516328 h 3612822"/>
              <a:gd name="connsiteX4" fmla="*/ 1709917 w 1902905"/>
              <a:gd name="connsiteY4" fmla="*/ 1806411 h 3612822"/>
              <a:gd name="connsiteX5" fmla="*/ 0 w 1902905"/>
              <a:gd name="connsiteY5" fmla="*/ 96494 h 361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2905" h="3612822">
                <a:moveTo>
                  <a:pt x="96494" y="0"/>
                </a:moveTo>
                <a:lnTo>
                  <a:pt x="1902905" y="1806411"/>
                </a:lnTo>
                <a:lnTo>
                  <a:pt x="96494" y="3612822"/>
                </a:lnTo>
                <a:lnTo>
                  <a:pt x="0" y="3516328"/>
                </a:lnTo>
                <a:lnTo>
                  <a:pt x="1709917" y="1806411"/>
                </a:lnTo>
                <a:lnTo>
                  <a:pt x="0" y="9649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/>
          <a:p>
            <a:pPr algn="just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 err="1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MH_Other_5">
            <a:extLst>
              <a:ext uri="{FF2B5EF4-FFF2-40B4-BE49-F238E27FC236}">
                <a16:creationId xmlns:a16="http://schemas.microsoft.com/office/drawing/2014/main" id="{051F17EE-482C-CEC1-044A-AF98B2F84CA4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446314" y="1102935"/>
            <a:ext cx="509587" cy="1019175"/>
          </a:xfrm>
          <a:custGeom>
            <a:avLst/>
            <a:gdLst>
              <a:gd name="T0" fmla="*/ 0 w 1806862"/>
              <a:gd name="T1" fmla="*/ 0 h 3612822"/>
              <a:gd name="T2" fmla="*/ 256 w 1806862"/>
              <a:gd name="T3" fmla="*/ 256 h 3612822"/>
              <a:gd name="T4" fmla="*/ 0 w 1806862"/>
              <a:gd name="T5" fmla="*/ 513 h 3612822"/>
              <a:gd name="T6" fmla="*/ 0 w 1806862"/>
              <a:gd name="T7" fmla="*/ 513 h 3612822"/>
              <a:gd name="T8" fmla="*/ 0 w 1806862"/>
              <a:gd name="T9" fmla="*/ 0 h 36128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06862"/>
              <a:gd name="T16" fmla="*/ 0 h 3612822"/>
              <a:gd name="T17" fmla="*/ 1806862 w 1806862"/>
              <a:gd name="T18" fmla="*/ 3612822 h 36128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06862" h="3612822">
                <a:moveTo>
                  <a:pt x="451" y="0"/>
                </a:moveTo>
                <a:lnTo>
                  <a:pt x="1806862" y="1806411"/>
                </a:lnTo>
                <a:lnTo>
                  <a:pt x="451" y="3612822"/>
                </a:lnTo>
                <a:lnTo>
                  <a:pt x="0" y="3612371"/>
                </a:lnTo>
                <a:lnTo>
                  <a:pt x="0" y="451"/>
                </a:lnTo>
                <a:lnTo>
                  <a:pt x="451" y="0"/>
                </a:lnTo>
                <a:close/>
              </a:path>
            </a:pathLst>
          </a:custGeom>
          <a:solidFill>
            <a:srgbClr val="76CB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44000" bIns="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r>
            <a:endParaRPr lang="zh-CN" altLang="en-US" sz="2400" b="1" dirty="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MH_Other_11">
            <a:extLst>
              <a:ext uri="{FF2B5EF4-FFF2-40B4-BE49-F238E27FC236}">
                <a16:creationId xmlns:a16="http://schemas.microsoft.com/office/drawing/2014/main" id="{6B0D58D3-27BA-505D-B4BF-987C9281712F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14627" y="2965106"/>
            <a:ext cx="355600" cy="355600"/>
          </a:xfrm>
          <a:prstGeom prst="diamond">
            <a:avLst/>
          </a:prstGeom>
          <a:solidFill>
            <a:srgbClr val="FFDA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algn="just" eaLnBrk="1" latinLnBrk="0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MH_Other_12">
            <a:extLst>
              <a:ext uri="{FF2B5EF4-FFF2-40B4-BE49-F238E27FC236}">
                <a16:creationId xmlns:a16="http://schemas.microsoft.com/office/drawing/2014/main" id="{BEBE48A0-4FD5-8087-E235-38EFF7F68E47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14627" y="3371506"/>
            <a:ext cx="355600" cy="355600"/>
          </a:xfrm>
          <a:prstGeom prst="diamond">
            <a:avLst/>
          </a:prstGeom>
          <a:solidFill>
            <a:srgbClr val="FFDA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algn="just" eaLnBrk="1" latinLnBrk="0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MH_Other_13">
            <a:extLst>
              <a:ext uri="{FF2B5EF4-FFF2-40B4-BE49-F238E27FC236}">
                <a16:creationId xmlns:a16="http://schemas.microsoft.com/office/drawing/2014/main" id="{F68942E7-174A-7133-9C17-EA4E98D2E7EC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119414" y="3168306"/>
            <a:ext cx="355600" cy="355600"/>
          </a:xfrm>
          <a:prstGeom prst="diamond">
            <a:avLst/>
          </a:prstGeom>
          <a:solidFill>
            <a:srgbClr val="FFA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algn="just" eaLnBrk="1" latinLnBrk="0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MH_Other_14">
            <a:extLst>
              <a:ext uri="{FF2B5EF4-FFF2-40B4-BE49-F238E27FC236}">
                <a16:creationId xmlns:a16="http://schemas.microsoft.com/office/drawing/2014/main" id="{DCBC36E8-9B86-6946-A809-FFF163FE503F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28864" y="2838106"/>
            <a:ext cx="536575" cy="1017587"/>
          </a:xfrm>
          <a:custGeom>
            <a:avLst/>
            <a:gdLst>
              <a:gd name="connsiteX0" fmla="*/ 96494 w 1902905"/>
              <a:gd name="connsiteY0" fmla="*/ 0 h 3612822"/>
              <a:gd name="connsiteX1" fmla="*/ 1902905 w 1902905"/>
              <a:gd name="connsiteY1" fmla="*/ 1806411 h 3612822"/>
              <a:gd name="connsiteX2" fmla="*/ 96494 w 1902905"/>
              <a:gd name="connsiteY2" fmla="*/ 3612822 h 3612822"/>
              <a:gd name="connsiteX3" fmla="*/ 0 w 1902905"/>
              <a:gd name="connsiteY3" fmla="*/ 3516328 h 3612822"/>
              <a:gd name="connsiteX4" fmla="*/ 1709917 w 1902905"/>
              <a:gd name="connsiteY4" fmla="*/ 1806411 h 3612822"/>
              <a:gd name="connsiteX5" fmla="*/ 0 w 1902905"/>
              <a:gd name="connsiteY5" fmla="*/ 96494 h 361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2905" h="3612822">
                <a:moveTo>
                  <a:pt x="96494" y="0"/>
                </a:moveTo>
                <a:lnTo>
                  <a:pt x="1902905" y="1806411"/>
                </a:lnTo>
                <a:lnTo>
                  <a:pt x="96494" y="3612822"/>
                </a:lnTo>
                <a:lnTo>
                  <a:pt x="0" y="3516328"/>
                </a:lnTo>
                <a:lnTo>
                  <a:pt x="1709917" y="1806411"/>
                </a:lnTo>
                <a:lnTo>
                  <a:pt x="0" y="9649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/>
          <a:p>
            <a:pPr algn="just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 err="1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MH_Other_15">
            <a:extLst>
              <a:ext uri="{FF2B5EF4-FFF2-40B4-BE49-F238E27FC236}">
                <a16:creationId xmlns:a16="http://schemas.microsoft.com/office/drawing/2014/main" id="{B94094E1-E3B8-E0E6-F3C4-50EA283D8C46}"/>
              </a:ext>
            </a:extLst>
          </p:cNvPr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501877" y="2838106"/>
            <a:ext cx="508000" cy="1017587"/>
          </a:xfrm>
          <a:custGeom>
            <a:avLst/>
            <a:gdLst>
              <a:gd name="T0" fmla="*/ 0 w 1806862"/>
              <a:gd name="T1" fmla="*/ 0 h 3612822"/>
              <a:gd name="T2" fmla="*/ 251 w 1806862"/>
              <a:gd name="T3" fmla="*/ 254 h 3612822"/>
              <a:gd name="T4" fmla="*/ 0 w 1806862"/>
              <a:gd name="T5" fmla="*/ 508 h 3612822"/>
              <a:gd name="T6" fmla="*/ 0 w 1806862"/>
              <a:gd name="T7" fmla="*/ 508 h 3612822"/>
              <a:gd name="T8" fmla="*/ 0 w 1806862"/>
              <a:gd name="T9" fmla="*/ 0 h 36128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06862"/>
              <a:gd name="T16" fmla="*/ 0 h 3612822"/>
              <a:gd name="T17" fmla="*/ 1806862 w 1806862"/>
              <a:gd name="T18" fmla="*/ 3612822 h 36128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06862" h="3612822">
                <a:moveTo>
                  <a:pt x="451" y="0"/>
                </a:moveTo>
                <a:lnTo>
                  <a:pt x="1806862" y="1806411"/>
                </a:lnTo>
                <a:lnTo>
                  <a:pt x="451" y="3612822"/>
                </a:lnTo>
                <a:lnTo>
                  <a:pt x="0" y="3612371"/>
                </a:lnTo>
                <a:lnTo>
                  <a:pt x="0" y="451"/>
                </a:lnTo>
                <a:lnTo>
                  <a:pt x="451" y="0"/>
                </a:lnTo>
                <a:close/>
              </a:path>
            </a:pathLst>
          </a:custGeom>
          <a:solidFill>
            <a:srgbClr val="FF6B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44000" bIns="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2</a:t>
            </a:r>
            <a:endParaRPr lang="zh-CN" altLang="en-US" sz="2400" b="1" dirty="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MH_Text_2">
            <a:extLst>
              <a:ext uri="{FF2B5EF4-FFF2-40B4-BE49-F238E27FC236}">
                <a16:creationId xmlns:a16="http://schemas.microsoft.com/office/drawing/2014/main" id="{0878930C-7FF5-23CB-48FA-06BCD9A5BEB9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627414" y="801682"/>
            <a:ext cx="6591300" cy="1682750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4572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电子束照射法</a:t>
            </a:r>
            <a:r>
              <a:rPr lang="en-US" altLang="zh-CN" sz="1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利用电子加速器产生的</a:t>
            </a:r>
            <a:r>
              <a:rPr lang="zh-CN" altLang="en-US" sz="1800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高能电子束</a:t>
            </a:r>
            <a:r>
              <a:rPr lang="zh-CN" altLang="en-US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，直接照射待处理气体，通过高能电子与气体中的氧分子及水分子碰撞，使之离解电离，形成非平衡等离子体</a:t>
            </a:r>
            <a:r>
              <a:rPr lang="zh-CN" altLang="en-US" sz="20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8" name="MH_Text_2">
            <a:extLst>
              <a:ext uri="{FF2B5EF4-FFF2-40B4-BE49-F238E27FC236}">
                <a16:creationId xmlns:a16="http://schemas.microsoft.com/office/drawing/2014/main" id="{F63AEAB1-7590-B2A7-E79F-5D6ADEABD457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730602" y="2695484"/>
            <a:ext cx="6592887" cy="1460500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45720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气体放电法</a:t>
            </a:r>
            <a:r>
              <a:rPr lang="en-US" altLang="zh-CN" sz="1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在气体附近存在强电场，气体中的自由电子被</a:t>
            </a:r>
            <a:r>
              <a:rPr lang="zh-CN" altLang="en-US" sz="1800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电场加速</a:t>
            </a:r>
            <a:r>
              <a:rPr lang="zh-CN" altLang="en-US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获得高于气体电离能的能量，形成</a:t>
            </a:r>
            <a:r>
              <a:rPr lang="zh-CN" altLang="en-US" sz="1800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活性电子</a:t>
            </a:r>
            <a:r>
              <a:rPr lang="zh-CN" altLang="en-US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，这些活性电子与气体分子碰撞，产生新的电子，这种过程重复进行，直至电场强度较弱的区域，电子无法获得高能量电离无法继续。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186842"/>
      </p:ext>
    </p:extLst>
  </p:cSld>
  <p:clrMapOvr>
    <a:masterClrMapping/>
  </p:clrMapOvr>
  <p:transition spd="slow" advClick="0" advTm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3BF5BEF-3B54-72EE-3188-05409EBBD4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700" t="-5722" r="2429" b="13378"/>
          <a:stretch/>
        </p:blipFill>
        <p:spPr>
          <a:xfrm>
            <a:off x="2874555" y="3130157"/>
            <a:ext cx="2782518" cy="1961046"/>
          </a:xfrm>
          <a:prstGeom prst="rect">
            <a:avLst/>
          </a:prstGeom>
        </p:spPr>
      </p:pic>
      <p:grpSp>
        <p:nvGrpSpPr>
          <p:cNvPr id="5" name="组合 4"/>
          <p:cNvGrpSpPr/>
          <p:nvPr userDrawn="1">
            <p:custDataLst>
              <p:tags r:id="rId2"/>
            </p:custDataLst>
          </p:nvPr>
        </p:nvGrpSpPr>
        <p:grpSpPr>
          <a:xfrm>
            <a:off x="3148155" y="4533900"/>
            <a:ext cx="6142802" cy="609600"/>
            <a:chOff x="4001597" y="5613400"/>
            <a:chExt cx="8190403" cy="1244600"/>
          </a:xfrm>
        </p:grpSpPr>
        <p:sp>
          <p:nvSpPr>
            <p:cNvPr id="11" name="任意多边形: 形状 8"/>
            <p:cNvSpPr/>
            <p:nvPr>
              <p:custDataLst>
                <p:tags r:id="rId5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等腰三角形 11"/>
            <p:cNvSpPr/>
            <p:nvPr>
              <p:custDataLst>
                <p:tags r:id="rId6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1" name="文本框 60"/>
          <p:cNvSpPr txBox="1"/>
          <p:nvPr>
            <p:custDataLst>
              <p:tags r:id="rId3"/>
            </p:custDataLst>
          </p:nvPr>
        </p:nvSpPr>
        <p:spPr>
          <a:xfrm>
            <a:off x="215537" y="110965"/>
            <a:ext cx="3327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685800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低温等离子体的应用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1484604-C966-5DC7-D758-58BAF98AC69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55463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1ECA6B6-B59D-5A24-C7DB-9D02803AD06A}"/>
              </a:ext>
            </a:extLst>
          </p:cNvPr>
          <p:cNvSpPr/>
          <p:nvPr/>
        </p:nvSpPr>
        <p:spPr>
          <a:xfrm>
            <a:off x="183424" y="857935"/>
            <a:ext cx="8651965" cy="2535502"/>
          </a:xfrm>
          <a:prstGeom prst="rect">
            <a:avLst/>
          </a:prstGeom>
          <a:solidFill>
            <a:schemeClr val="bg1"/>
          </a:solidFill>
          <a:ln w="28575">
            <a:solidFill>
              <a:srgbClr val="004094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4094"/>
              </a:buClr>
              <a:buFont typeface="Wingdings" panose="05000000000000000000" pitchFamily="2" charset="2"/>
              <a:buChar char="v"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城市污水处理厂处理恶臭物质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硫化氢、氨、甲硫醇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;</a:t>
            </a:r>
          </a:p>
          <a:p>
            <a:pPr marL="342900" indent="-342900" algn="just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4094"/>
              </a:buClr>
              <a:buFont typeface="Wingdings" panose="05000000000000000000" pitchFamily="2" charset="2"/>
              <a:buChar char="v"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垃圾转运站处理恶臭物质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硫化氢、甲硫醇、甲硫醚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；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 algn="just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4094"/>
              </a:buClr>
              <a:buFont typeface="Wingdings" panose="05000000000000000000" pitchFamily="2" charset="2"/>
              <a:buChar char="v"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化工厂废气中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VOCs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治理；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 algn="just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4094"/>
              </a:buClr>
              <a:buFont typeface="Wingdings" panose="05000000000000000000" pitchFamily="2" charset="2"/>
              <a:buChar char="v"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汽车尾气治理；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 algn="just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4094"/>
              </a:buClr>
              <a:buFont typeface="Wingdings" panose="05000000000000000000" pitchFamily="2" charset="2"/>
              <a:buChar char="v"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室内空气净化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4D76752-8188-93D1-95AE-F97FC2F64B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846" y="3518919"/>
            <a:ext cx="2076028" cy="15554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127030-B28C-AD02-D932-23E9CA9CE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4443" y="3475687"/>
            <a:ext cx="2046236" cy="15290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230573"/>
      </p:ext>
    </p:extLst>
  </p:cSld>
  <p:clrMapOvr>
    <a:masterClrMapping/>
  </p:clrMapOvr>
  <p:transition spd="slow" advClick="0" advTm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>
            <p:custDataLst>
              <p:tags r:id="rId2"/>
            </p:custDataLst>
          </p:nvPr>
        </p:nvGrpSpPr>
        <p:grpSpPr>
          <a:xfrm>
            <a:off x="3001198" y="4533900"/>
            <a:ext cx="6142802" cy="609600"/>
            <a:chOff x="4001597" y="5613400"/>
            <a:chExt cx="8190403" cy="1244600"/>
          </a:xfrm>
        </p:grpSpPr>
        <p:sp>
          <p:nvSpPr>
            <p:cNvPr id="11" name="任意多边形: 形状 8"/>
            <p:cNvSpPr/>
            <p:nvPr>
              <p:custDataLst>
                <p:tags r:id="rId5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等腰三角形 11"/>
            <p:cNvSpPr/>
            <p:nvPr>
              <p:custDataLst>
                <p:tags r:id="rId6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682705" y="4480345"/>
            <a:ext cx="5490211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采用介质阻挡放电去除烟气中废气流程图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7FCC1E2-4E5F-243B-6154-07F584E2843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15537" y="110965"/>
            <a:ext cx="3327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685800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低温等离子体的应用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5167D0E-3827-A252-EFDC-583BE237904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55463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40BA8BC-BF20-B28F-54BB-16759E0E78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4" y="766689"/>
            <a:ext cx="7788912" cy="36596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182370" y="1521460"/>
            <a:ext cx="8533305" cy="1684655"/>
            <a:chOff x="3320" y="2396"/>
            <a:chExt cx="11740" cy="2653"/>
          </a:xfrm>
        </p:grpSpPr>
        <p:sp>
          <p:nvSpPr>
            <p:cNvPr id="28" name="文本框 27"/>
            <p:cNvSpPr txBox="1"/>
            <p:nvPr>
              <p:custDataLst>
                <p:tags r:id="rId2"/>
              </p:custDataLst>
            </p:nvPr>
          </p:nvSpPr>
          <p:spPr>
            <a:xfrm>
              <a:off x="4192" y="3739"/>
              <a:ext cx="832" cy="1310"/>
            </a:xfrm>
            <a:prstGeom prst="rect">
              <a:avLst/>
            </a:prstGeom>
            <a:noFill/>
          </p:spPr>
          <p:txBody>
            <a:bodyPr wrap="square" rtlCol="0"/>
            <a:lstStyle/>
            <a:p>
              <a:r>
                <a:rPr lang="en-US" altLang="zh-CN" sz="4400">
                  <a:solidFill>
                    <a:schemeClr val="dk1">
                      <a:lumMod val="85000"/>
                      <a:lumOff val="1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33" name="组合 32"/>
            <p:cNvGrpSpPr/>
            <p:nvPr>
              <p:custDataLst>
                <p:tags r:id="rId3"/>
              </p:custDataLst>
            </p:nvPr>
          </p:nvGrpSpPr>
          <p:grpSpPr>
            <a:xfrm>
              <a:off x="3320" y="3884"/>
              <a:ext cx="683" cy="744"/>
              <a:chOff x="10608342" y="5053054"/>
              <a:chExt cx="2451500" cy="2669391"/>
            </a:xfrm>
          </p:grpSpPr>
          <p:sp>
            <p:nvSpPr>
              <p:cNvPr id="8" name="任意多边形: 形状 33"/>
              <p:cNvSpPr/>
              <p:nvPr>
                <p:custDataLst>
                  <p:tags r:id="rId5"/>
                </p:custDataLst>
              </p:nvPr>
            </p:nvSpPr>
            <p:spPr>
              <a:xfrm rot="697528">
                <a:off x="10608342" y="5053054"/>
                <a:ext cx="1399913" cy="1966165"/>
              </a:xfrm>
              <a:custGeom>
                <a:avLst/>
                <a:gdLst>
                  <a:gd name="connsiteX0" fmla="*/ 1399913 w 1399913"/>
                  <a:gd name="connsiteY0" fmla="*/ 0 h 1966165"/>
                  <a:gd name="connsiteX1" fmla="*/ 1399913 w 1399913"/>
                  <a:gd name="connsiteY1" fmla="*/ 1678156 h 1966165"/>
                  <a:gd name="connsiteX2" fmla="*/ 0 w 1399913"/>
                  <a:gd name="connsiteY2" fmla="*/ 1966165 h 1966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99913" h="1966165">
                    <a:moveTo>
                      <a:pt x="1399913" y="0"/>
                    </a:moveTo>
                    <a:lnTo>
                      <a:pt x="1399913" y="1678156"/>
                    </a:lnTo>
                    <a:lnTo>
                      <a:pt x="0" y="196616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600">
                  <a:solidFill>
                    <a:schemeClr val="dk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" name="等腰三角形 8"/>
              <p:cNvSpPr/>
              <p:nvPr>
                <p:custDataLst>
                  <p:tags r:id="rId6"/>
                </p:custDataLst>
              </p:nvPr>
            </p:nvSpPr>
            <p:spPr>
              <a:xfrm>
                <a:off x="10957872" y="5206137"/>
                <a:ext cx="2101970" cy="2516308"/>
              </a:xfrm>
              <a:prstGeom prst="triangle">
                <a:avLst>
                  <a:gd name="adj" fmla="val 10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57500" lnSpcReduction="10000"/>
              </a:bodyPr>
              <a:lstStyle/>
              <a:p>
                <a:pPr algn="ctr"/>
                <a:endParaRPr lang="zh-CN" altLang="en-US" sz="1600">
                  <a:solidFill>
                    <a:schemeClr val="dk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4"/>
              </p:custDataLst>
            </p:nvPr>
          </p:nvSpPr>
          <p:spPr>
            <a:xfrm>
              <a:off x="5213" y="3606"/>
              <a:ext cx="9847" cy="131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zh-CN" sz="4000" dirty="0">
                  <a:solidFill>
                    <a:schemeClr val="tx1"/>
                  </a:solidFill>
                  <a:uFillTx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低温等离子体降解</a:t>
              </a:r>
              <a:r>
                <a:rPr lang="en-US" altLang="zh-CN" sz="4000" dirty="0">
                  <a:solidFill>
                    <a:schemeClr val="tx1"/>
                  </a:solidFill>
                  <a:uFillTx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VOCs</a:t>
              </a:r>
              <a:r>
                <a:rPr lang="zh-CN" altLang="en-US" sz="4000" dirty="0">
                  <a:solidFill>
                    <a:schemeClr val="tx1"/>
                  </a:solidFill>
                  <a:uFillTx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技术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5200" y="2396"/>
              <a:ext cx="2904" cy="1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ransition spd="slow" advClick="0" advTm="0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>
            <p:custDataLst>
              <p:tags r:id="rId2"/>
            </p:custDataLst>
          </p:nvPr>
        </p:nvGrpSpPr>
        <p:grpSpPr>
          <a:xfrm>
            <a:off x="3001198" y="4533900"/>
            <a:ext cx="6142802" cy="609600"/>
            <a:chOff x="4001597" y="5613400"/>
            <a:chExt cx="8190403" cy="1244600"/>
          </a:xfrm>
        </p:grpSpPr>
        <p:sp>
          <p:nvSpPr>
            <p:cNvPr id="22" name="任意多边形: 形状 8"/>
            <p:cNvSpPr/>
            <p:nvPr>
              <p:custDataLst>
                <p:tags r:id="rId14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等腰三角形 22"/>
            <p:cNvSpPr/>
            <p:nvPr>
              <p:custDataLst>
                <p:tags r:id="rId15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Freeform 2"/>
          <p:cNvSpPr/>
          <p:nvPr>
            <p:custDataLst>
              <p:tags r:id="rId3"/>
            </p:custDataLst>
          </p:nvPr>
        </p:nvSpPr>
        <p:spPr bwMode="auto">
          <a:xfrm>
            <a:off x="851581" y="1841641"/>
            <a:ext cx="7261225" cy="1117600"/>
          </a:xfrm>
          <a:custGeom>
            <a:avLst/>
            <a:gdLst>
              <a:gd name="T0" fmla="*/ 2134 w 2522"/>
              <a:gd name="T1" fmla="*/ 0 h 388"/>
              <a:gd name="T2" fmla="*/ 1749 w 2522"/>
              <a:gd name="T3" fmla="*/ 341 h 388"/>
              <a:gd name="T4" fmla="*/ 0 w 2522"/>
              <a:gd name="T5" fmla="*/ 341 h 388"/>
              <a:gd name="T6" fmla="*/ 0 w 2522"/>
              <a:gd name="T7" fmla="*/ 388 h 388"/>
              <a:gd name="T8" fmla="*/ 1746 w 2522"/>
              <a:gd name="T9" fmla="*/ 388 h 388"/>
              <a:gd name="T10" fmla="*/ 1803 w 2522"/>
              <a:gd name="T11" fmla="*/ 388 h 388"/>
              <a:gd name="T12" fmla="*/ 2522 w 2522"/>
              <a:gd name="T13" fmla="*/ 388 h 388"/>
              <a:gd name="T14" fmla="*/ 2134 w 2522"/>
              <a:gd name="T15" fmla="*/ 0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22" h="388">
                <a:moveTo>
                  <a:pt x="2134" y="0"/>
                </a:moveTo>
                <a:cubicBezTo>
                  <a:pt x="1936" y="0"/>
                  <a:pt x="1772" y="149"/>
                  <a:pt x="1749" y="341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88"/>
                  <a:pt x="0" y="388"/>
                  <a:pt x="0" y="388"/>
                </a:cubicBezTo>
                <a:cubicBezTo>
                  <a:pt x="1746" y="388"/>
                  <a:pt x="1746" y="388"/>
                  <a:pt x="1746" y="388"/>
                </a:cubicBezTo>
                <a:cubicBezTo>
                  <a:pt x="1803" y="388"/>
                  <a:pt x="1803" y="388"/>
                  <a:pt x="1803" y="388"/>
                </a:cubicBezTo>
                <a:cubicBezTo>
                  <a:pt x="2522" y="388"/>
                  <a:pt x="2522" y="388"/>
                  <a:pt x="2522" y="388"/>
                </a:cubicBezTo>
                <a:cubicBezTo>
                  <a:pt x="2522" y="174"/>
                  <a:pt x="2348" y="0"/>
                  <a:pt x="2134" y="0"/>
                </a:cubicBezTo>
                <a:close/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reeform 3"/>
          <p:cNvSpPr/>
          <p:nvPr>
            <p:custDataLst>
              <p:tags r:id="rId4"/>
            </p:custDataLst>
          </p:nvPr>
        </p:nvSpPr>
        <p:spPr bwMode="auto">
          <a:xfrm>
            <a:off x="851581" y="3002103"/>
            <a:ext cx="7261225" cy="1117600"/>
          </a:xfrm>
          <a:custGeom>
            <a:avLst/>
            <a:gdLst>
              <a:gd name="T0" fmla="*/ 2134 w 2522"/>
              <a:gd name="T1" fmla="*/ 388 h 388"/>
              <a:gd name="T2" fmla="*/ 1749 w 2522"/>
              <a:gd name="T3" fmla="*/ 48 h 388"/>
              <a:gd name="T4" fmla="*/ 0 w 2522"/>
              <a:gd name="T5" fmla="*/ 48 h 388"/>
              <a:gd name="T6" fmla="*/ 0 w 2522"/>
              <a:gd name="T7" fmla="*/ 0 h 388"/>
              <a:gd name="T8" fmla="*/ 1746 w 2522"/>
              <a:gd name="T9" fmla="*/ 0 h 388"/>
              <a:gd name="T10" fmla="*/ 1803 w 2522"/>
              <a:gd name="T11" fmla="*/ 0 h 388"/>
              <a:gd name="T12" fmla="*/ 2522 w 2522"/>
              <a:gd name="T13" fmla="*/ 0 h 388"/>
              <a:gd name="T14" fmla="*/ 2134 w 2522"/>
              <a:gd name="T15" fmla="*/ 388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22" h="388">
                <a:moveTo>
                  <a:pt x="2134" y="388"/>
                </a:moveTo>
                <a:cubicBezTo>
                  <a:pt x="1936" y="388"/>
                  <a:pt x="1772" y="240"/>
                  <a:pt x="1749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0"/>
                  <a:pt x="0" y="0"/>
                  <a:pt x="0" y="0"/>
                </a:cubicBezTo>
                <a:cubicBezTo>
                  <a:pt x="1746" y="0"/>
                  <a:pt x="1746" y="0"/>
                  <a:pt x="1746" y="0"/>
                </a:cubicBezTo>
                <a:cubicBezTo>
                  <a:pt x="1803" y="0"/>
                  <a:pt x="1803" y="0"/>
                  <a:pt x="1803" y="0"/>
                </a:cubicBezTo>
                <a:cubicBezTo>
                  <a:pt x="2522" y="0"/>
                  <a:pt x="2522" y="0"/>
                  <a:pt x="2522" y="0"/>
                </a:cubicBezTo>
                <a:cubicBezTo>
                  <a:pt x="2522" y="215"/>
                  <a:pt x="2348" y="388"/>
                  <a:pt x="2134" y="388"/>
                </a:cubicBezTo>
                <a:close/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Freeform 4"/>
          <p:cNvSpPr/>
          <p:nvPr>
            <p:custDataLst>
              <p:tags r:id="rId5"/>
            </p:custDataLst>
          </p:nvPr>
        </p:nvSpPr>
        <p:spPr bwMode="auto">
          <a:xfrm>
            <a:off x="851581" y="1560653"/>
            <a:ext cx="6164263" cy="280988"/>
          </a:xfrm>
          <a:custGeom>
            <a:avLst/>
            <a:gdLst>
              <a:gd name="T0" fmla="*/ 0 w 3883"/>
              <a:gd name="T1" fmla="*/ 0 h 177"/>
              <a:gd name="T2" fmla="*/ 3883 w 3883"/>
              <a:gd name="T3" fmla="*/ 0 h 177"/>
              <a:gd name="T4" fmla="*/ 3883 w 3883"/>
              <a:gd name="T5" fmla="*/ 17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83" h="177">
                <a:moveTo>
                  <a:pt x="0" y="0"/>
                </a:moveTo>
                <a:lnTo>
                  <a:pt x="3883" y="0"/>
                </a:lnTo>
                <a:lnTo>
                  <a:pt x="3883" y="177"/>
                </a:lnTo>
              </a:path>
            </a:pathLst>
          </a:custGeom>
          <a:noFill/>
          <a:ln w="25400" cap="flat" cmpd="sng">
            <a:solidFill>
              <a:schemeClr val="accent1">
                <a:lumMod val="60000"/>
                <a:lumOff val="40000"/>
              </a:schemeClr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Freeform 5"/>
          <p:cNvSpPr/>
          <p:nvPr>
            <p:custDataLst>
              <p:tags r:id="rId6"/>
            </p:custDataLst>
          </p:nvPr>
        </p:nvSpPr>
        <p:spPr bwMode="auto">
          <a:xfrm>
            <a:off x="908096" y="4147008"/>
            <a:ext cx="6164263" cy="792000"/>
          </a:xfrm>
          <a:custGeom>
            <a:avLst/>
            <a:gdLst>
              <a:gd name="T0" fmla="*/ 0 w 3883"/>
              <a:gd name="T1" fmla="*/ 176 h 176"/>
              <a:gd name="T2" fmla="*/ 3883 w 3883"/>
              <a:gd name="T3" fmla="*/ 176 h 176"/>
              <a:gd name="T4" fmla="*/ 3883 w 3883"/>
              <a:gd name="T5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83" h="176">
                <a:moveTo>
                  <a:pt x="0" y="176"/>
                </a:moveTo>
                <a:lnTo>
                  <a:pt x="3883" y="176"/>
                </a:lnTo>
                <a:lnTo>
                  <a:pt x="3883" y="0"/>
                </a:lnTo>
              </a:path>
            </a:pathLst>
          </a:custGeom>
          <a:noFill/>
          <a:ln w="25400" cap="flat" cmpd="sng">
            <a:solidFill>
              <a:schemeClr val="accent1">
                <a:lumMod val="60000"/>
                <a:lumOff val="40000"/>
              </a:schemeClr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Rectangle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536736" y="2377263"/>
            <a:ext cx="101600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一次过程</a:t>
            </a:r>
          </a:p>
        </p:txBody>
      </p:sp>
      <p:sp>
        <p:nvSpPr>
          <p:cNvPr id="9" name="Rectangle 1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536736" y="3358021"/>
            <a:ext cx="101600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二次过程</a:t>
            </a:r>
          </a:p>
        </p:txBody>
      </p:sp>
      <p:sp>
        <p:nvSpPr>
          <p:cNvPr id="10" name="Text Box 65"/>
          <p:cNvSpPr txBox="1"/>
          <p:nvPr>
            <p:custDataLst>
              <p:tags r:id="rId9"/>
            </p:custDataLst>
          </p:nvPr>
        </p:nvSpPr>
        <p:spPr>
          <a:xfrm>
            <a:off x="909048" y="1784173"/>
            <a:ext cx="4989195" cy="8775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等离子体中的具有高能量的电子直接作用于VOCs气体分子本身使之激发、解离、电离生成 H</a:t>
            </a:r>
            <a:r>
              <a:rPr lang="zh-CN" altLang="en-US" sz="14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O和CO</a:t>
            </a:r>
            <a:r>
              <a:rPr lang="zh-CN" altLang="en-US" sz="14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及其他气体产物；</a:t>
            </a:r>
          </a:p>
        </p:txBody>
      </p:sp>
      <p:sp>
        <p:nvSpPr>
          <p:cNvPr id="11" name="Text Box 65"/>
          <p:cNvSpPr txBox="1"/>
          <p:nvPr>
            <p:custDataLst>
              <p:tags r:id="rId10"/>
            </p:custDataLst>
          </p:nvPr>
        </p:nvSpPr>
        <p:spPr>
          <a:xfrm>
            <a:off x="851898" y="3294203"/>
            <a:ext cx="5246370" cy="1641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高能电子先作用于气体中的分子，如 N</a:t>
            </a:r>
            <a:r>
              <a:rPr lang="zh-CN" altLang="en-US" sz="14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、O</a:t>
            </a:r>
            <a:r>
              <a:rPr lang="zh-CN" altLang="en-US" sz="14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、H</a:t>
            </a:r>
            <a:r>
              <a:rPr lang="zh-CN" altLang="en-US" sz="14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O，使其激发，产生具有强氧化能力的自由基或活性粒子，如·O、O</a:t>
            </a:r>
            <a:r>
              <a:rPr lang="zh-CN" altLang="en-US" sz="14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、N*、N</a:t>
            </a:r>
            <a:r>
              <a:rPr lang="zh-CN" altLang="en-US" sz="14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、·OH、·HO</a:t>
            </a:r>
            <a:r>
              <a:rPr lang="zh-CN" altLang="en-US" sz="14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 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等。这些自由基或活性粒子进一步作用于VOCs 分子，破坏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C-H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、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C=C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或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C-C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等化学键，导致VOCs分子最终分解和氧化生成CO</a:t>
            </a:r>
            <a:r>
              <a:rPr lang="zh-CN" altLang="en-US" sz="14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和H</a:t>
            </a:r>
            <a:r>
              <a:rPr lang="zh-CN" altLang="en-US" sz="14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 等，即等离子体中的活性物质间接作用于VOCs气体分子。</a:t>
            </a:r>
          </a:p>
        </p:txBody>
      </p:sp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522514" y="960437"/>
            <a:ext cx="6232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低温等离子体对VOCs的降解机理可主要分为两个过程。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B4B5A86-4BA8-42B9-5E19-861B90F2247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15536" y="110965"/>
            <a:ext cx="4508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685800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低温等离子体降解</a:t>
            </a:r>
            <a:r>
              <a:rPr kumimoji="0" lang="en-US" altLang="zh-CN" sz="2400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VOCs</a:t>
            </a: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的机理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D79310B-4692-7081-B50D-8115C532A6FC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0" y="55463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5"/>
          <p:cNvSpPr/>
          <p:nvPr userDrawn="1">
            <p:custDataLst>
              <p:tags r:id="rId2"/>
            </p:custDataLst>
          </p:nvPr>
        </p:nvSpPr>
        <p:spPr>
          <a:xfrm rot="10800000" flipH="1">
            <a:off x="-1" y="-1"/>
            <a:ext cx="2481943" cy="5143501"/>
          </a:xfrm>
          <a:custGeom>
            <a:avLst/>
            <a:gdLst>
              <a:gd name="connsiteX0" fmla="*/ 0 w 3309257"/>
              <a:gd name="connsiteY0" fmla="*/ 6858001 h 6858001"/>
              <a:gd name="connsiteX1" fmla="*/ 3309257 w 3309257"/>
              <a:gd name="connsiteY1" fmla="*/ 6858001 h 6858001"/>
              <a:gd name="connsiteX2" fmla="*/ 1718889 w 3309257"/>
              <a:gd name="connsiteY2" fmla="*/ 0 h 6858001"/>
              <a:gd name="connsiteX3" fmla="*/ 0 w 3309257"/>
              <a:gd name="connsiteY3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9257" h="6858001">
                <a:moveTo>
                  <a:pt x="0" y="6858001"/>
                </a:moveTo>
                <a:lnTo>
                  <a:pt x="3309257" y="6858001"/>
                </a:lnTo>
                <a:lnTo>
                  <a:pt x="171888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 dirty="0">
              <a:solidFill>
                <a:schemeClr val="lt1"/>
              </a:solidFill>
            </a:endParaRPr>
          </a:p>
        </p:txBody>
      </p:sp>
      <p:sp>
        <p:nvSpPr>
          <p:cNvPr id="14" name="任意多边形: 形状 6"/>
          <p:cNvSpPr/>
          <p:nvPr userDrawn="1">
            <p:custDataLst>
              <p:tags r:id="rId3"/>
            </p:custDataLst>
          </p:nvPr>
        </p:nvSpPr>
        <p:spPr>
          <a:xfrm rot="11574254">
            <a:off x="1882214" y="-150105"/>
            <a:ext cx="728651" cy="5443707"/>
          </a:xfrm>
          <a:custGeom>
            <a:avLst/>
            <a:gdLst>
              <a:gd name="connsiteX0" fmla="*/ 0 w 971535"/>
              <a:gd name="connsiteY0" fmla="*/ 7258276 h 7258276"/>
              <a:gd name="connsiteX1" fmla="*/ 932891 w 971535"/>
              <a:gd name="connsiteY1" fmla="*/ 8853 h 7258276"/>
              <a:gd name="connsiteX2" fmla="*/ 971535 w 971535"/>
              <a:gd name="connsiteY2" fmla="*/ 0 h 7258276"/>
              <a:gd name="connsiteX3" fmla="*/ 971535 w 971535"/>
              <a:gd name="connsiteY3" fmla="*/ 7035689 h 725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35" h="7258276">
                <a:moveTo>
                  <a:pt x="0" y="7258276"/>
                </a:moveTo>
                <a:lnTo>
                  <a:pt x="932891" y="8853"/>
                </a:lnTo>
                <a:lnTo>
                  <a:pt x="971535" y="0"/>
                </a:lnTo>
                <a:lnTo>
                  <a:pt x="971535" y="703568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15" name="任意多边形: 形状 7"/>
          <p:cNvSpPr/>
          <p:nvPr userDrawn="1">
            <p:custDataLst>
              <p:tags r:id="rId4"/>
            </p:custDataLst>
          </p:nvPr>
        </p:nvSpPr>
        <p:spPr>
          <a:xfrm>
            <a:off x="1307488" y="2952750"/>
            <a:ext cx="1044752" cy="2190750"/>
          </a:xfrm>
          <a:custGeom>
            <a:avLst/>
            <a:gdLst>
              <a:gd name="connsiteX0" fmla="*/ 1089482 w 1393003"/>
              <a:gd name="connsiteY0" fmla="*/ 0 h 2921000"/>
              <a:gd name="connsiteX1" fmla="*/ 1393003 w 1393003"/>
              <a:gd name="connsiteY1" fmla="*/ 2921000 h 2921000"/>
              <a:gd name="connsiteX2" fmla="*/ 0 w 1393003"/>
              <a:gd name="connsiteY2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3003" h="2921000">
                <a:moveTo>
                  <a:pt x="1089482" y="0"/>
                </a:moveTo>
                <a:lnTo>
                  <a:pt x="1393003" y="2921000"/>
                </a:lnTo>
                <a:lnTo>
                  <a:pt x="0" y="2921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436721" y="342900"/>
            <a:ext cx="1051560" cy="62245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rPr>
              <a:t>目录</a:t>
            </a: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484346" y="918686"/>
            <a:ext cx="1198721" cy="300038"/>
          </a:xfrm>
          <a:prstGeom prst="rect">
            <a:avLst/>
          </a:prstGeom>
          <a:noFill/>
        </p:spPr>
        <p:txBody>
          <a:bodyPr wrap="square" rtlCol="0">
            <a:normAutofit fontScale="90000" lnSpcReduction="10000"/>
          </a:bodyPr>
          <a:lstStyle/>
          <a:p>
            <a:r>
              <a:rPr lang="en-US" altLang="zh-CN" sz="15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4678204" y="536655"/>
            <a:ext cx="395764" cy="623411"/>
          </a:xfrm>
          <a:prstGeom prst="rect">
            <a:avLst/>
          </a:prstGeom>
          <a:noFill/>
        </p:spPr>
        <p:txBody>
          <a:bodyPr wrap="square" rtlCol="0">
            <a:normAutofit fontScale="97500" lnSpcReduction="10000"/>
          </a:bodyPr>
          <a:lstStyle/>
          <a:p>
            <a:r>
              <a:rPr lang="en-US" altLang="zh-CN" sz="360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任意多边形: 形状 33"/>
          <p:cNvSpPr/>
          <p:nvPr>
            <p:custDataLst>
              <p:tags r:id="rId8"/>
            </p:custDataLst>
          </p:nvPr>
        </p:nvSpPr>
        <p:spPr>
          <a:xfrm rot="697528">
            <a:off x="4297680" y="691674"/>
            <a:ext cx="185738" cy="260985"/>
          </a:xfrm>
          <a:custGeom>
            <a:avLst/>
            <a:gdLst>
              <a:gd name="connsiteX0" fmla="*/ 1399913 w 1399913"/>
              <a:gd name="connsiteY0" fmla="*/ 0 h 1966165"/>
              <a:gd name="connsiteX1" fmla="*/ 1399913 w 1399913"/>
              <a:gd name="connsiteY1" fmla="*/ 1678156 h 1966165"/>
              <a:gd name="connsiteX2" fmla="*/ 0 w 1399913"/>
              <a:gd name="connsiteY2" fmla="*/ 1966165 h 196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9913" h="1966165">
                <a:moveTo>
                  <a:pt x="1399913" y="0"/>
                </a:moveTo>
                <a:lnTo>
                  <a:pt x="1399913" y="1678156"/>
                </a:lnTo>
                <a:lnTo>
                  <a:pt x="0" y="196616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7500" lnSpcReduction="10000"/>
          </a:bodyPr>
          <a:lstStyle/>
          <a:p>
            <a:pPr algn="ctr"/>
            <a:endParaRPr lang="zh-CN" altLang="en-US" sz="135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等腰三角形 34"/>
          <p:cNvSpPr/>
          <p:nvPr>
            <p:custDataLst>
              <p:tags r:id="rId9"/>
            </p:custDataLst>
          </p:nvPr>
        </p:nvSpPr>
        <p:spPr>
          <a:xfrm>
            <a:off x="4344353" y="712153"/>
            <a:ext cx="163354" cy="219075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algn="ctr"/>
            <a:endParaRPr lang="zh-CN" altLang="en-US" sz="1350" dirty="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文本框 28"/>
          <p:cNvSpPr txBox="1"/>
          <p:nvPr>
            <p:custDataLst>
              <p:tags r:id="rId10"/>
            </p:custDataLst>
          </p:nvPr>
        </p:nvSpPr>
        <p:spPr>
          <a:xfrm>
            <a:off x="4678204" y="1422480"/>
            <a:ext cx="395764" cy="623411"/>
          </a:xfrm>
          <a:prstGeom prst="rect">
            <a:avLst/>
          </a:prstGeom>
          <a:noFill/>
        </p:spPr>
        <p:txBody>
          <a:bodyPr wrap="square" rtlCol="0">
            <a:normAutofit fontScale="97500" lnSpcReduction="10000"/>
          </a:bodyPr>
          <a:lstStyle/>
          <a:p>
            <a:r>
              <a:rPr lang="en-US" altLang="zh-CN" sz="36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任意多边形: 形状 36"/>
          <p:cNvSpPr/>
          <p:nvPr>
            <p:custDataLst>
              <p:tags r:id="rId11"/>
            </p:custDataLst>
          </p:nvPr>
        </p:nvSpPr>
        <p:spPr>
          <a:xfrm rot="697528">
            <a:off x="4297680" y="1604169"/>
            <a:ext cx="185738" cy="260985"/>
          </a:xfrm>
          <a:custGeom>
            <a:avLst/>
            <a:gdLst>
              <a:gd name="connsiteX0" fmla="*/ 1399913 w 1399913"/>
              <a:gd name="connsiteY0" fmla="*/ 0 h 1966165"/>
              <a:gd name="connsiteX1" fmla="*/ 1399913 w 1399913"/>
              <a:gd name="connsiteY1" fmla="*/ 1678156 h 1966165"/>
              <a:gd name="connsiteX2" fmla="*/ 0 w 1399913"/>
              <a:gd name="connsiteY2" fmla="*/ 1966165 h 196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9913" h="1966165">
                <a:moveTo>
                  <a:pt x="1399913" y="0"/>
                </a:moveTo>
                <a:lnTo>
                  <a:pt x="1399913" y="1678156"/>
                </a:lnTo>
                <a:lnTo>
                  <a:pt x="0" y="196616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7500" lnSpcReduction="10000"/>
          </a:bodyPr>
          <a:lstStyle/>
          <a:p>
            <a:pPr algn="ctr"/>
            <a:endParaRPr lang="zh-CN" altLang="en-US" sz="1350" dirty="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等腰三角形 37"/>
          <p:cNvSpPr/>
          <p:nvPr>
            <p:custDataLst>
              <p:tags r:id="rId12"/>
            </p:custDataLst>
          </p:nvPr>
        </p:nvSpPr>
        <p:spPr>
          <a:xfrm>
            <a:off x="4344353" y="1624648"/>
            <a:ext cx="163354" cy="219075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algn="ctr"/>
            <a:endParaRPr lang="zh-CN" altLang="en-US" sz="135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13"/>
            </p:custDataLst>
          </p:nvPr>
        </p:nvSpPr>
        <p:spPr>
          <a:xfrm>
            <a:off x="4678204" y="2307829"/>
            <a:ext cx="395764" cy="623411"/>
          </a:xfrm>
          <a:prstGeom prst="rect">
            <a:avLst/>
          </a:prstGeom>
          <a:noFill/>
        </p:spPr>
        <p:txBody>
          <a:bodyPr wrap="square" rtlCol="0">
            <a:normAutofit fontScale="97500" lnSpcReduction="10000"/>
          </a:bodyPr>
          <a:lstStyle/>
          <a:p>
            <a:r>
              <a:rPr lang="en-US" altLang="zh-CN" sz="360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0" name="任意多边形: 形状 39"/>
          <p:cNvSpPr/>
          <p:nvPr>
            <p:custDataLst>
              <p:tags r:id="rId14"/>
            </p:custDataLst>
          </p:nvPr>
        </p:nvSpPr>
        <p:spPr>
          <a:xfrm rot="697528">
            <a:off x="4297680" y="2489518"/>
            <a:ext cx="185738" cy="260985"/>
          </a:xfrm>
          <a:custGeom>
            <a:avLst/>
            <a:gdLst>
              <a:gd name="connsiteX0" fmla="*/ 1399913 w 1399913"/>
              <a:gd name="connsiteY0" fmla="*/ 0 h 1966165"/>
              <a:gd name="connsiteX1" fmla="*/ 1399913 w 1399913"/>
              <a:gd name="connsiteY1" fmla="*/ 1678156 h 1966165"/>
              <a:gd name="connsiteX2" fmla="*/ 0 w 1399913"/>
              <a:gd name="connsiteY2" fmla="*/ 1966165 h 196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9913" h="1966165">
                <a:moveTo>
                  <a:pt x="1399913" y="0"/>
                </a:moveTo>
                <a:lnTo>
                  <a:pt x="1399913" y="1678156"/>
                </a:lnTo>
                <a:lnTo>
                  <a:pt x="0" y="196616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7500" lnSpcReduction="10000"/>
          </a:bodyPr>
          <a:lstStyle/>
          <a:p>
            <a:pPr algn="ctr"/>
            <a:endParaRPr lang="zh-CN" altLang="en-US" sz="1350" dirty="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等腰三角形 40"/>
          <p:cNvSpPr/>
          <p:nvPr>
            <p:custDataLst>
              <p:tags r:id="rId15"/>
            </p:custDataLst>
          </p:nvPr>
        </p:nvSpPr>
        <p:spPr>
          <a:xfrm>
            <a:off x="4344353" y="2509996"/>
            <a:ext cx="163354" cy="219075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algn="ctr"/>
            <a:endParaRPr lang="zh-CN" altLang="en-US" sz="135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文本框 30"/>
          <p:cNvSpPr txBox="1"/>
          <p:nvPr>
            <p:custDataLst>
              <p:tags r:id="rId16"/>
            </p:custDataLst>
          </p:nvPr>
        </p:nvSpPr>
        <p:spPr>
          <a:xfrm>
            <a:off x="4678204" y="3193177"/>
            <a:ext cx="395764" cy="623411"/>
          </a:xfrm>
          <a:prstGeom prst="rect">
            <a:avLst/>
          </a:prstGeom>
          <a:noFill/>
        </p:spPr>
        <p:txBody>
          <a:bodyPr wrap="square" rtlCol="0">
            <a:normAutofit fontScale="97500" lnSpcReduction="10000"/>
          </a:bodyPr>
          <a:lstStyle/>
          <a:p>
            <a:r>
              <a:rPr lang="en-US" altLang="zh-CN" sz="360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任意多边形: 形状 42"/>
          <p:cNvSpPr/>
          <p:nvPr>
            <p:custDataLst>
              <p:tags r:id="rId17"/>
            </p:custDataLst>
          </p:nvPr>
        </p:nvSpPr>
        <p:spPr>
          <a:xfrm rot="697528">
            <a:off x="4297680" y="3374866"/>
            <a:ext cx="185738" cy="260985"/>
          </a:xfrm>
          <a:custGeom>
            <a:avLst/>
            <a:gdLst>
              <a:gd name="connsiteX0" fmla="*/ 1399913 w 1399913"/>
              <a:gd name="connsiteY0" fmla="*/ 0 h 1966165"/>
              <a:gd name="connsiteX1" fmla="*/ 1399913 w 1399913"/>
              <a:gd name="connsiteY1" fmla="*/ 1678156 h 1966165"/>
              <a:gd name="connsiteX2" fmla="*/ 0 w 1399913"/>
              <a:gd name="connsiteY2" fmla="*/ 1966165 h 196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9913" h="1966165">
                <a:moveTo>
                  <a:pt x="1399913" y="0"/>
                </a:moveTo>
                <a:lnTo>
                  <a:pt x="1399913" y="1678156"/>
                </a:lnTo>
                <a:lnTo>
                  <a:pt x="0" y="196616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7500" lnSpcReduction="10000"/>
          </a:bodyPr>
          <a:lstStyle/>
          <a:p>
            <a:pPr algn="ctr"/>
            <a:endParaRPr lang="zh-CN" altLang="en-US" sz="1350" dirty="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4" name="等腰三角形 43"/>
          <p:cNvSpPr/>
          <p:nvPr>
            <p:custDataLst>
              <p:tags r:id="rId18"/>
            </p:custDataLst>
          </p:nvPr>
        </p:nvSpPr>
        <p:spPr>
          <a:xfrm>
            <a:off x="4344353" y="3395345"/>
            <a:ext cx="163354" cy="219075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algn="ctr"/>
            <a:endParaRPr lang="zh-CN" altLang="en-US" sz="135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文本框 57"/>
          <p:cNvSpPr txBox="1"/>
          <p:nvPr>
            <p:custDataLst>
              <p:tags r:id="rId19"/>
            </p:custDataLst>
          </p:nvPr>
        </p:nvSpPr>
        <p:spPr>
          <a:xfrm>
            <a:off x="4677251" y="4078526"/>
            <a:ext cx="395764" cy="623411"/>
          </a:xfrm>
          <a:prstGeom prst="rect">
            <a:avLst/>
          </a:prstGeom>
          <a:noFill/>
        </p:spPr>
        <p:txBody>
          <a:bodyPr wrap="square" rtlCol="0">
            <a:normAutofit fontScale="97500" lnSpcReduction="10000"/>
          </a:bodyPr>
          <a:lstStyle/>
          <a:p>
            <a:r>
              <a:rPr lang="en-US" altLang="zh-CN" sz="3600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任意多边形: 形状 62"/>
          <p:cNvSpPr/>
          <p:nvPr>
            <p:custDataLst>
              <p:tags r:id="rId20"/>
            </p:custDataLst>
          </p:nvPr>
        </p:nvSpPr>
        <p:spPr>
          <a:xfrm rot="697528">
            <a:off x="4296728" y="4260215"/>
            <a:ext cx="185738" cy="260985"/>
          </a:xfrm>
          <a:custGeom>
            <a:avLst/>
            <a:gdLst>
              <a:gd name="connsiteX0" fmla="*/ 1399913 w 1399913"/>
              <a:gd name="connsiteY0" fmla="*/ 0 h 1966165"/>
              <a:gd name="connsiteX1" fmla="*/ 1399913 w 1399913"/>
              <a:gd name="connsiteY1" fmla="*/ 1678156 h 1966165"/>
              <a:gd name="connsiteX2" fmla="*/ 0 w 1399913"/>
              <a:gd name="connsiteY2" fmla="*/ 1966165 h 196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9913" h="1966165">
                <a:moveTo>
                  <a:pt x="1399913" y="0"/>
                </a:moveTo>
                <a:lnTo>
                  <a:pt x="1399913" y="1678156"/>
                </a:lnTo>
                <a:lnTo>
                  <a:pt x="0" y="196616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7500" lnSpcReduction="10000"/>
          </a:bodyPr>
          <a:lstStyle/>
          <a:p>
            <a:pPr algn="ctr"/>
            <a:endParaRPr lang="zh-CN" altLang="en-US" sz="135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4" name="等腰三角形 63"/>
          <p:cNvSpPr/>
          <p:nvPr>
            <p:custDataLst>
              <p:tags r:id="rId21"/>
            </p:custDataLst>
          </p:nvPr>
        </p:nvSpPr>
        <p:spPr>
          <a:xfrm>
            <a:off x="4343400" y="4280694"/>
            <a:ext cx="163354" cy="219075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algn="ctr"/>
            <a:endParaRPr lang="zh-CN" altLang="en-US" sz="135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22"/>
            </p:custDataLst>
          </p:nvPr>
        </p:nvSpPr>
        <p:spPr>
          <a:xfrm>
            <a:off x="5140643" y="543799"/>
            <a:ext cx="2159794" cy="623411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1800" spc="15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VOCs</a:t>
            </a:r>
            <a:r>
              <a:rPr lang="en-US" altLang="zh-CN" sz="1800" spc="150" dirty="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ea typeface="+mn-ea"/>
                <a:cs typeface="Times New Roman" panose="02020603050405020304" charset="0"/>
                <a:sym typeface="+mn-ea"/>
              </a:rPr>
              <a:t>概述</a:t>
            </a:r>
            <a:endParaRPr lang="en-US" altLang="zh-CN" sz="1800" spc="150" dirty="0">
              <a:solidFill>
                <a:schemeClr val="dk1">
                  <a:lumMod val="85000"/>
                  <a:lumOff val="15000"/>
                </a:schemeClr>
              </a:solidFill>
              <a:latin typeface="+mn-ea"/>
              <a:ea typeface="+mn-ea"/>
              <a:cs typeface="Times New Roman" panose="02020603050405020304" charset="0"/>
            </a:endParaRPr>
          </a:p>
        </p:txBody>
      </p:sp>
      <p:sp>
        <p:nvSpPr>
          <p:cNvPr id="66" name="文本框 65"/>
          <p:cNvSpPr txBox="1"/>
          <p:nvPr>
            <p:custDataLst>
              <p:tags r:id="rId23"/>
            </p:custDataLst>
          </p:nvPr>
        </p:nvSpPr>
        <p:spPr>
          <a:xfrm>
            <a:off x="5140643" y="4056619"/>
            <a:ext cx="2159794" cy="623411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1800" spc="150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结论与展望</a:t>
            </a:r>
          </a:p>
        </p:txBody>
      </p:sp>
      <p:sp>
        <p:nvSpPr>
          <p:cNvPr id="70" name="文本框 69"/>
          <p:cNvSpPr txBox="1"/>
          <p:nvPr>
            <p:custDataLst>
              <p:tags r:id="rId24"/>
            </p:custDataLst>
          </p:nvPr>
        </p:nvSpPr>
        <p:spPr>
          <a:xfrm>
            <a:off x="5140960" y="1466850"/>
            <a:ext cx="2639604" cy="62357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1800" spc="15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常用</a:t>
            </a:r>
            <a:r>
              <a:rPr lang="zh-CN" altLang="en-US" sz="1800" spc="15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VOCs</a:t>
            </a:r>
            <a:r>
              <a:rPr lang="zh-CN" altLang="en-US" sz="1800" spc="15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治理技术</a:t>
            </a:r>
          </a:p>
        </p:txBody>
      </p:sp>
      <p:sp>
        <p:nvSpPr>
          <p:cNvPr id="20" name="文本框 19"/>
          <p:cNvSpPr txBox="1"/>
          <p:nvPr>
            <p:custDataLst>
              <p:tags r:id="rId25"/>
            </p:custDataLst>
          </p:nvPr>
        </p:nvSpPr>
        <p:spPr>
          <a:xfrm>
            <a:off x="5140643" y="2307829"/>
            <a:ext cx="2159794" cy="623411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1800" spc="150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等离子体概述</a:t>
            </a:r>
          </a:p>
        </p:txBody>
      </p:sp>
      <p:sp>
        <p:nvSpPr>
          <p:cNvPr id="42" name="文本框 41"/>
          <p:cNvSpPr txBox="1"/>
          <p:nvPr>
            <p:custDataLst>
              <p:tags r:id="rId26"/>
            </p:custDataLst>
          </p:nvPr>
        </p:nvSpPr>
        <p:spPr>
          <a:xfrm>
            <a:off x="5074341" y="3253820"/>
            <a:ext cx="3351202" cy="623411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1800" spc="15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低温等离子体降解</a:t>
            </a:r>
            <a:r>
              <a:rPr lang="zh-CN" altLang="en-US" sz="1800" spc="15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VOCs</a:t>
            </a:r>
            <a:r>
              <a:rPr lang="zh-CN" altLang="en-US" sz="1800" spc="15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技术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 userDrawn="1">
            <p:custDataLst>
              <p:tags r:id="rId2"/>
            </p:custDataLst>
          </p:nvPr>
        </p:nvGrpSpPr>
        <p:grpSpPr>
          <a:xfrm>
            <a:off x="3001198" y="4533900"/>
            <a:ext cx="6142802" cy="609600"/>
            <a:chOff x="4001597" y="5613400"/>
            <a:chExt cx="8190403" cy="1244600"/>
          </a:xfrm>
        </p:grpSpPr>
        <p:sp>
          <p:nvSpPr>
            <p:cNvPr id="21" name="任意多边形: 形状 8"/>
            <p:cNvSpPr/>
            <p:nvPr>
              <p:custDataLst>
                <p:tags r:id="rId6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等腰三角形 21"/>
            <p:cNvSpPr/>
            <p:nvPr>
              <p:custDataLst>
                <p:tags r:id="rId7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466487" y="617154"/>
            <a:ext cx="6695440" cy="195453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2110921" y="4388815"/>
            <a:ext cx="50800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低温等离子体降解</a:t>
            </a:r>
            <a:r>
              <a:rPr lang="en-US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VOCs</a:t>
            </a:r>
            <a:r>
              <a:rPr lang="zh-CN" altLang="en-US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的机理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AFDA928-94D2-91C4-D5B9-D961A1E900D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15536" y="110965"/>
            <a:ext cx="4508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685800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低温等离子体降解</a:t>
            </a:r>
            <a:r>
              <a:rPr kumimoji="0" lang="en-US" altLang="zh-CN" sz="2400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VOCs</a:t>
            </a: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的机理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CA2A28A-2491-83B2-DE4F-5C280F97228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0" y="55463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8AB26BA-09CA-FE37-1B7D-A4A205C418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1068" y="2634208"/>
            <a:ext cx="4922157" cy="18051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 userDrawn="1">
            <p:custDataLst>
              <p:tags r:id="rId2"/>
            </p:custDataLst>
          </p:nvPr>
        </p:nvGrpSpPr>
        <p:grpSpPr>
          <a:xfrm>
            <a:off x="3001198" y="4533900"/>
            <a:ext cx="6142802" cy="609600"/>
            <a:chOff x="4001597" y="5613400"/>
            <a:chExt cx="8190403" cy="1244600"/>
          </a:xfrm>
        </p:grpSpPr>
        <p:sp>
          <p:nvSpPr>
            <p:cNvPr id="21" name="任意多边形: 形状 8"/>
            <p:cNvSpPr/>
            <p:nvPr>
              <p:custDataLst>
                <p:tags r:id="rId17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等腰三角形 21"/>
            <p:cNvSpPr/>
            <p:nvPr>
              <p:custDataLst>
                <p:tags r:id="rId18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75875" y="1237117"/>
            <a:ext cx="6788094" cy="2485796"/>
            <a:chOff x="2007" y="2096"/>
            <a:chExt cx="10143" cy="3676"/>
          </a:xfrm>
        </p:grpSpPr>
        <p:sp>
          <p:nvSpPr>
            <p:cNvPr id="7" name="五边形 6"/>
            <p:cNvSpPr/>
            <p:nvPr>
              <p:custDataLst>
                <p:tags r:id="rId6"/>
              </p:custDataLst>
            </p:nvPr>
          </p:nvSpPr>
          <p:spPr>
            <a:xfrm>
              <a:off x="2007" y="2096"/>
              <a:ext cx="2882" cy="867"/>
            </a:xfrm>
            <a:prstGeom prst="homePlat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01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819" name="文本框 17"/>
            <p:cNvSpPr txBox="1"/>
            <p:nvPr>
              <p:custDataLst>
                <p:tags r:id="rId7"/>
              </p:custDataLst>
            </p:nvPr>
          </p:nvSpPr>
          <p:spPr>
            <a:xfrm>
              <a:off x="2218" y="2289"/>
              <a:ext cx="2293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电源相关参数</a:t>
              </a:r>
            </a:p>
          </p:txBody>
        </p:sp>
        <p:sp>
          <p:nvSpPr>
            <p:cNvPr id="11" name="任意多边形 10"/>
            <p:cNvSpPr/>
            <p:nvPr>
              <p:custDataLst>
                <p:tags r:id="rId8"/>
              </p:custDataLst>
            </p:nvPr>
          </p:nvSpPr>
          <p:spPr>
            <a:xfrm>
              <a:off x="4764" y="2096"/>
              <a:ext cx="2585" cy="867"/>
            </a:xfrm>
            <a:custGeom>
              <a:avLst/>
              <a:gdLst>
                <a:gd name="connsiteX0" fmla="*/ 0 w 2008682"/>
                <a:gd name="connsiteY0" fmla="*/ 0 h 674557"/>
                <a:gd name="connsiteX1" fmla="*/ 1671404 w 2008682"/>
                <a:gd name="connsiteY1" fmla="*/ 0 h 674557"/>
                <a:gd name="connsiteX2" fmla="*/ 2008682 w 2008682"/>
                <a:gd name="connsiteY2" fmla="*/ 337279 h 674557"/>
                <a:gd name="connsiteX3" fmla="*/ 1671404 w 2008682"/>
                <a:gd name="connsiteY3" fmla="*/ 674557 h 674557"/>
                <a:gd name="connsiteX4" fmla="*/ 137114 w 2008682"/>
                <a:gd name="connsiteY4" fmla="*/ 674557 h 674557"/>
                <a:gd name="connsiteX5" fmla="*/ 468146 w 2008682"/>
                <a:gd name="connsiteY5" fmla="*/ 343525 h 674557"/>
                <a:gd name="connsiteX6" fmla="*/ 130868 w 2008682"/>
                <a:gd name="connsiteY6" fmla="*/ 6246 h 674557"/>
                <a:gd name="connsiteX7" fmla="*/ 0 w 2008682"/>
                <a:gd name="connsiteY7" fmla="*/ 6246 h 674557"/>
                <a:gd name="connsiteX8" fmla="*/ 0 w 2008682"/>
                <a:gd name="connsiteY8" fmla="*/ 0 h 6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682" h="674557">
                  <a:moveTo>
                    <a:pt x="0" y="0"/>
                  </a:moveTo>
                  <a:lnTo>
                    <a:pt x="1671404" y="0"/>
                  </a:lnTo>
                  <a:lnTo>
                    <a:pt x="2008682" y="337279"/>
                  </a:lnTo>
                  <a:lnTo>
                    <a:pt x="1671404" y="674557"/>
                  </a:lnTo>
                  <a:lnTo>
                    <a:pt x="137114" y="674557"/>
                  </a:lnTo>
                  <a:lnTo>
                    <a:pt x="468146" y="343525"/>
                  </a:lnTo>
                  <a:lnTo>
                    <a:pt x="130868" y="6246"/>
                  </a:lnTo>
                  <a:lnTo>
                    <a:pt x="0" y="62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01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822" name="文本框 18"/>
            <p:cNvSpPr txBox="1"/>
            <p:nvPr>
              <p:custDataLst>
                <p:tags r:id="rId9"/>
              </p:custDataLst>
            </p:nvPr>
          </p:nvSpPr>
          <p:spPr>
            <a:xfrm>
              <a:off x="5452" y="2289"/>
              <a:ext cx="1491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反应器</a:t>
              </a: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7129" y="2096"/>
              <a:ext cx="2583" cy="867"/>
            </a:xfrm>
            <a:custGeom>
              <a:avLst/>
              <a:gdLst>
                <a:gd name="connsiteX0" fmla="*/ 0 w 2008682"/>
                <a:gd name="connsiteY0" fmla="*/ 0 h 674557"/>
                <a:gd name="connsiteX1" fmla="*/ 1671404 w 2008682"/>
                <a:gd name="connsiteY1" fmla="*/ 0 h 674557"/>
                <a:gd name="connsiteX2" fmla="*/ 2008682 w 2008682"/>
                <a:gd name="connsiteY2" fmla="*/ 337279 h 674557"/>
                <a:gd name="connsiteX3" fmla="*/ 1671404 w 2008682"/>
                <a:gd name="connsiteY3" fmla="*/ 674557 h 674557"/>
                <a:gd name="connsiteX4" fmla="*/ 137114 w 2008682"/>
                <a:gd name="connsiteY4" fmla="*/ 674557 h 674557"/>
                <a:gd name="connsiteX5" fmla="*/ 468146 w 2008682"/>
                <a:gd name="connsiteY5" fmla="*/ 343525 h 674557"/>
                <a:gd name="connsiteX6" fmla="*/ 130868 w 2008682"/>
                <a:gd name="connsiteY6" fmla="*/ 6246 h 674557"/>
                <a:gd name="connsiteX7" fmla="*/ 0 w 2008682"/>
                <a:gd name="connsiteY7" fmla="*/ 6246 h 674557"/>
                <a:gd name="connsiteX8" fmla="*/ 0 w 2008682"/>
                <a:gd name="connsiteY8" fmla="*/ 0 h 6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682" h="674557">
                  <a:moveTo>
                    <a:pt x="0" y="0"/>
                  </a:moveTo>
                  <a:lnTo>
                    <a:pt x="1671404" y="0"/>
                  </a:lnTo>
                  <a:lnTo>
                    <a:pt x="2008682" y="337279"/>
                  </a:lnTo>
                  <a:lnTo>
                    <a:pt x="1671404" y="674557"/>
                  </a:lnTo>
                  <a:lnTo>
                    <a:pt x="137114" y="674557"/>
                  </a:lnTo>
                  <a:lnTo>
                    <a:pt x="468146" y="343525"/>
                  </a:lnTo>
                  <a:lnTo>
                    <a:pt x="130868" y="6246"/>
                  </a:lnTo>
                  <a:lnTo>
                    <a:pt x="0" y="62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01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825" name="文本框 19"/>
            <p:cNvSpPr txBox="1"/>
            <p:nvPr>
              <p:custDataLst>
                <p:tags r:id="rId11"/>
              </p:custDataLst>
            </p:nvPr>
          </p:nvSpPr>
          <p:spPr>
            <a:xfrm>
              <a:off x="7824" y="2289"/>
              <a:ext cx="1693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气相参数</a:t>
              </a:r>
            </a:p>
          </p:txBody>
        </p:sp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9567" y="2096"/>
              <a:ext cx="2583" cy="867"/>
            </a:xfrm>
            <a:custGeom>
              <a:avLst/>
              <a:gdLst>
                <a:gd name="connsiteX0" fmla="*/ 0 w 2008682"/>
                <a:gd name="connsiteY0" fmla="*/ 0 h 674557"/>
                <a:gd name="connsiteX1" fmla="*/ 1671404 w 2008682"/>
                <a:gd name="connsiteY1" fmla="*/ 0 h 674557"/>
                <a:gd name="connsiteX2" fmla="*/ 2008682 w 2008682"/>
                <a:gd name="connsiteY2" fmla="*/ 337279 h 674557"/>
                <a:gd name="connsiteX3" fmla="*/ 1671404 w 2008682"/>
                <a:gd name="connsiteY3" fmla="*/ 674557 h 674557"/>
                <a:gd name="connsiteX4" fmla="*/ 137114 w 2008682"/>
                <a:gd name="connsiteY4" fmla="*/ 674557 h 674557"/>
                <a:gd name="connsiteX5" fmla="*/ 468146 w 2008682"/>
                <a:gd name="connsiteY5" fmla="*/ 343525 h 674557"/>
                <a:gd name="connsiteX6" fmla="*/ 130868 w 2008682"/>
                <a:gd name="connsiteY6" fmla="*/ 6246 h 674557"/>
                <a:gd name="connsiteX7" fmla="*/ 0 w 2008682"/>
                <a:gd name="connsiteY7" fmla="*/ 6246 h 674557"/>
                <a:gd name="connsiteX8" fmla="*/ 0 w 2008682"/>
                <a:gd name="connsiteY8" fmla="*/ 0 h 6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682" h="674557">
                  <a:moveTo>
                    <a:pt x="0" y="0"/>
                  </a:moveTo>
                  <a:lnTo>
                    <a:pt x="1671404" y="0"/>
                  </a:lnTo>
                  <a:lnTo>
                    <a:pt x="2008682" y="337279"/>
                  </a:lnTo>
                  <a:lnTo>
                    <a:pt x="1671404" y="674557"/>
                  </a:lnTo>
                  <a:lnTo>
                    <a:pt x="137114" y="674557"/>
                  </a:lnTo>
                  <a:lnTo>
                    <a:pt x="468146" y="343525"/>
                  </a:lnTo>
                  <a:lnTo>
                    <a:pt x="130868" y="6246"/>
                  </a:lnTo>
                  <a:lnTo>
                    <a:pt x="0" y="62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01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834" name="文本框 83"/>
            <p:cNvSpPr txBox="1"/>
            <p:nvPr>
              <p:custDataLst>
                <p:tags r:id="rId13"/>
              </p:custDataLst>
            </p:nvPr>
          </p:nvSpPr>
          <p:spPr>
            <a:xfrm>
              <a:off x="2218" y="3450"/>
              <a:ext cx="1936" cy="1695"/>
            </a:xfrm>
            <a:prstGeom prst="rect">
              <a:avLst/>
            </a:prstGeom>
            <a:solidFill>
              <a:srgbClr val="FFC000"/>
            </a:solidFill>
            <a:ln w="15875">
              <a:solidFill>
                <a:srgbClr val="002060"/>
              </a:solidFill>
            </a:ln>
          </p:spPr>
          <p:txBody>
            <a:bodyPr wrap="square" anchor="t">
              <a:spAutoFit/>
            </a:bodyPr>
            <a:lstStyle/>
            <a:p>
              <a:pPr algn="l" defTabSz="513080">
                <a:lnSpc>
                  <a:spcPct val="20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电压、放电频率等</a:t>
              </a:r>
            </a:p>
          </p:txBody>
        </p:sp>
        <p:sp>
          <p:nvSpPr>
            <p:cNvPr id="34837" name="文本框 83"/>
            <p:cNvSpPr txBox="1"/>
            <p:nvPr>
              <p:custDataLst>
                <p:tags r:id="rId14"/>
              </p:custDataLst>
            </p:nvPr>
          </p:nvSpPr>
          <p:spPr>
            <a:xfrm>
              <a:off x="4953" y="3302"/>
              <a:ext cx="1816" cy="24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2060"/>
              </a:solidFill>
            </a:ln>
          </p:spPr>
          <p:txBody>
            <a:bodyPr anchor="t">
              <a:spAutoFit/>
            </a:bodyPr>
            <a:lstStyle/>
            <a:p>
              <a:pPr algn="l" defTabSz="513080">
                <a:lnSpc>
                  <a:spcPct val="20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电极结构、放电形式、材料等</a:t>
              </a:r>
            </a:p>
          </p:txBody>
        </p:sp>
        <p:sp>
          <p:nvSpPr>
            <p:cNvPr id="2" name="文本框 83"/>
            <p:cNvSpPr txBox="1"/>
            <p:nvPr>
              <p:custDataLst>
                <p:tags r:id="rId15"/>
              </p:custDataLst>
            </p:nvPr>
          </p:nvSpPr>
          <p:spPr>
            <a:xfrm>
              <a:off x="7478" y="3302"/>
              <a:ext cx="2091" cy="24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2060"/>
              </a:solidFill>
            </a:ln>
          </p:spPr>
          <p:txBody>
            <a:bodyPr wrap="square" anchor="t">
              <a:spAutoFit/>
            </a:bodyPr>
            <a:lstStyle/>
            <a:p>
              <a:pPr algn="l" defTabSz="513080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初始浓度、组分、进气流量、湿度等</a:t>
              </a:r>
            </a:p>
          </p:txBody>
        </p:sp>
        <p:sp>
          <p:nvSpPr>
            <p:cNvPr id="3" name="文本框 83"/>
            <p:cNvSpPr txBox="1"/>
            <p:nvPr>
              <p:custDataLst>
                <p:tags r:id="rId16"/>
              </p:custDataLst>
            </p:nvPr>
          </p:nvSpPr>
          <p:spPr>
            <a:xfrm>
              <a:off x="9897" y="3302"/>
              <a:ext cx="1995" cy="184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2060"/>
              </a:solidFill>
            </a:ln>
          </p:spPr>
          <p:txBody>
            <a:bodyPr anchor="t">
              <a:noAutofit/>
            </a:bodyPr>
            <a:lstStyle/>
            <a:p>
              <a:pPr algn="l" defTabSz="513080">
                <a:lnSpc>
                  <a:spcPct val="20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停留时间等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AF709B12-A080-A8FD-3E22-9687C5F2043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15536" y="110965"/>
            <a:ext cx="6324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685800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影响低温等离子体降解</a:t>
            </a:r>
            <a:r>
              <a:rPr kumimoji="0" lang="en-US" altLang="zh-CN" sz="2400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VOCs</a:t>
            </a: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效率的参数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974663A-31F7-9FD1-7D0D-58277C444EA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55463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28" name="文本框 20"/>
          <p:cNvSpPr txBox="1"/>
          <p:nvPr>
            <p:custDataLst>
              <p:tags r:id="rId5"/>
            </p:custDataLst>
          </p:nvPr>
        </p:nvSpPr>
        <p:spPr>
          <a:xfrm>
            <a:off x="6364792" y="1324982"/>
            <a:ext cx="1112276" cy="33855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操作系统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 userDrawn="1">
            <p:custDataLst>
              <p:tags r:id="rId2"/>
            </p:custDataLst>
          </p:nvPr>
        </p:nvGrpSpPr>
        <p:grpSpPr>
          <a:xfrm>
            <a:off x="3001198" y="4533900"/>
            <a:ext cx="6142802" cy="609600"/>
            <a:chOff x="4001597" y="5613400"/>
            <a:chExt cx="8190403" cy="1244600"/>
          </a:xfrm>
        </p:grpSpPr>
        <p:sp>
          <p:nvSpPr>
            <p:cNvPr id="21" name="任意多边形: 形状 8"/>
            <p:cNvSpPr/>
            <p:nvPr>
              <p:custDataLst>
                <p:tags r:id="rId11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等腰三角形 21"/>
            <p:cNvSpPr/>
            <p:nvPr>
              <p:custDataLst>
                <p:tags r:id="rId12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640922" y="2550294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低温等离子体电源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040363" y="761305"/>
            <a:ext cx="4187270" cy="1745278"/>
            <a:chOff x="1284" y="762"/>
            <a:chExt cx="7399" cy="3288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/>
            <a:srcRect l="4971" t="5173" r="6448" b="2998"/>
            <a:stretch>
              <a:fillRect/>
            </a:stretch>
          </p:blipFill>
          <p:spPr>
            <a:xfrm>
              <a:off x="1284" y="770"/>
              <a:ext cx="4259" cy="312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6"/>
            <a:srcRect l="8503" t="7025" r="14538" b="23780"/>
            <a:stretch>
              <a:fillRect/>
            </a:stretch>
          </p:blipFill>
          <p:spPr>
            <a:xfrm>
              <a:off x="5941" y="762"/>
              <a:ext cx="2743" cy="3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7"/>
          <a:srcRect t="14374" r="11873"/>
          <a:stretch>
            <a:fillRect/>
          </a:stretch>
        </p:blipFill>
        <p:spPr>
          <a:xfrm>
            <a:off x="6503044" y="718714"/>
            <a:ext cx="1347452" cy="1745278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5652770" y="2438331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介质阻挡放电反应器</a:t>
            </a: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1030838" y="4767597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等离子体设备</a:t>
            </a:r>
          </a:p>
        </p:txBody>
      </p:sp>
      <p:pic>
        <p:nvPicPr>
          <p:cNvPr id="1628687097" name="图片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8245" y="2841156"/>
            <a:ext cx="1880357" cy="188035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4572000" y="469840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zh-CN" altLang="en-US" sz="1400" kern="1200" cap="none" spc="0" normalizeH="0" baseline="0" noProof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低温等离子体降解</a:t>
            </a:r>
            <a:r>
              <a:rPr kumimoji="0" lang="en-US" altLang="zh-CN" sz="1400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VOCs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示意图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69526AB-61DE-C3BC-D6F5-0C402D93A8C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15536" y="110965"/>
            <a:ext cx="599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685800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低温等离子体降解</a:t>
            </a:r>
            <a:r>
              <a:rPr kumimoji="0" lang="en-US" altLang="zh-CN" sz="2400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VOCs</a:t>
            </a: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效率的主要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设备</a:t>
            </a:r>
            <a:endParaRPr kumimoji="0" lang="zh-CN" altLang="en-US" sz="2400" kern="1200" cap="none" spc="0" normalizeH="0" baseline="0" noProof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AAFC941-D090-4537-A68D-510060C6720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0" y="55463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AA13BA2-ED49-4E96-E10A-18D53228BA1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62450" y="2826837"/>
            <a:ext cx="3839608" cy="18164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3001198" y="4533900"/>
            <a:ext cx="6142802" cy="609600"/>
            <a:chOff x="4001597" y="5613400"/>
            <a:chExt cx="8190403" cy="1244600"/>
          </a:xfrm>
        </p:grpSpPr>
        <p:sp>
          <p:nvSpPr>
            <p:cNvPr id="12" name="任意多边形: 形状 8"/>
            <p:cNvSpPr/>
            <p:nvPr>
              <p:custDataLst>
                <p:tags r:id="rId6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等腰三角形 12"/>
            <p:cNvSpPr/>
            <p:nvPr>
              <p:custDataLst>
                <p:tags r:id="rId7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文本框 28"/>
          <p:cNvSpPr txBox="1"/>
          <p:nvPr>
            <p:custDataLst>
              <p:tags r:id="rId3"/>
            </p:custDataLst>
          </p:nvPr>
        </p:nvSpPr>
        <p:spPr>
          <a:xfrm>
            <a:off x="199209" y="120015"/>
            <a:ext cx="5034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685800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低温等离子体法与其他方法的比较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40417" y="701399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一、常见方法归纳</a:t>
            </a:r>
          </a:p>
        </p:txBody>
      </p:sp>
      <p:graphicFrame>
        <p:nvGraphicFramePr>
          <p:cNvPr id="6" name="表格 5"/>
          <p:cNvGraphicFramePr/>
          <p:nvPr>
            <p:extLst>
              <p:ext uri="{D42A27DB-BD31-4B8C-83A1-F6EECF244321}">
                <p14:modId xmlns:p14="http://schemas.microsoft.com/office/powerpoint/2010/main" val="2541471388"/>
              </p:ext>
            </p:extLst>
          </p:nvPr>
        </p:nvGraphicFramePr>
        <p:xfrm>
          <a:off x="669471" y="1101509"/>
          <a:ext cx="7592784" cy="3874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4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1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774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方法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优点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缺点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559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吸收法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处理量大;在某些情况下可以转化为有用的化学制品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吸收率不高:吸收剂损耗,及再生回用问题,增加了工艺的复杂性和装置成本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4755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吸附法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可有效捕集大流量低浓度VOCs废气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对吸附剂具有高选择性:气流阻力大,增大风机能耗;吸附剂用量和再生能耗大:不能对VOCs分子进行破坏性处理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657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催化燃烧法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焚烧温度低;去除率高;不易产生二次污染;适合于成分复杂的VOCs处理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催化剂对VOCs浓度适应性差:对各类型的VOCs需要有针对性的催化剂;容易产生催化剂中毒问题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069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生物法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能耗低;无二次污染</a:t>
                      </a:r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buNone/>
                      </a:pPr>
                      <a:endParaRPr lang="zh-CN" altLang="en-US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占地面积大:对VOCs浓度波动大的废气适应性差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280EC871-C88F-133E-2FE7-1BD84603E74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0" y="55463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>
            <p:custDataLst>
              <p:tags r:id="rId2"/>
            </p:custDataLst>
          </p:nvPr>
        </p:nvGrpSpPr>
        <p:grpSpPr>
          <a:xfrm>
            <a:off x="3001198" y="4533900"/>
            <a:ext cx="6142802" cy="609600"/>
            <a:chOff x="4001597" y="5613400"/>
            <a:chExt cx="8190403" cy="1244600"/>
          </a:xfrm>
        </p:grpSpPr>
        <p:sp>
          <p:nvSpPr>
            <p:cNvPr id="22" name="任意多边形: 形状 8"/>
            <p:cNvSpPr/>
            <p:nvPr>
              <p:custDataLst>
                <p:tags r:id="rId16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等腰三角形 22"/>
            <p:cNvSpPr/>
            <p:nvPr>
              <p:custDataLst>
                <p:tags r:id="rId17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7" name="直接连接符 6"/>
          <p:cNvCxnSpPr>
            <a:endCxn id="40967" idx="3"/>
          </p:cNvCxnSpPr>
          <p:nvPr>
            <p:custDataLst>
              <p:tags r:id="rId3"/>
            </p:custDataLst>
          </p:nvPr>
        </p:nvCxnSpPr>
        <p:spPr>
          <a:xfrm flipV="1">
            <a:off x="2170430" y="2009140"/>
            <a:ext cx="519430" cy="365125"/>
          </a:xfrm>
          <a:prstGeom prst="line">
            <a:avLst/>
          </a:prstGeom>
          <a:noFill/>
          <a:ln w="2540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直接连接符 7"/>
          <p:cNvCxnSpPr>
            <a:stCxn id="40967" idx="5"/>
            <a:endCxn id="40967" idx="3"/>
          </p:cNvCxnSpPr>
          <p:nvPr>
            <p:custDataLst>
              <p:tags r:id="rId4"/>
            </p:custDataLst>
          </p:nvPr>
        </p:nvCxnSpPr>
        <p:spPr>
          <a:xfrm flipH="1">
            <a:off x="2689860" y="1997710"/>
            <a:ext cx="130810" cy="11430"/>
          </a:xfrm>
          <a:prstGeom prst="line">
            <a:avLst/>
          </a:prstGeom>
          <a:noFill/>
          <a:ln w="9525" cap="flat">
            <a:solidFill>
              <a:schemeClr val="lt1">
                <a:lumMod val="95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967" name="椭圆 8"/>
          <p:cNvSpPr/>
          <p:nvPr>
            <p:custDataLst>
              <p:tags r:id="rId5"/>
            </p:custDataLst>
          </p:nvPr>
        </p:nvSpPr>
        <p:spPr>
          <a:xfrm rot="21302113">
            <a:off x="2636520" y="1281558"/>
            <a:ext cx="186055" cy="846835"/>
          </a:xfrm>
          <a:prstGeom prst="ellipse">
            <a:avLst/>
          </a:prstGeom>
          <a:noFill/>
          <a:ln w="2540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spAutoFit/>
          </a:bodyPr>
          <a:lstStyle/>
          <a:p>
            <a:pPr algn="ctr"/>
            <a:endParaRPr lang="zh-CN" altLang="en-US" sz="3300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1036955" y="2371725"/>
            <a:ext cx="3515995" cy="2573655"/>
          </a:xfrm>
          <a:prstGeom prst="rect">
            <a:avLst/>
          </a:prstGeom>
          <a:solidFill>
            <a:srgbClr val="FFC000"/>
          </a:solidFill>
          <a:ln w="3175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1195388" y="2707640"/>
            <a:ext cx="3119437" cy="223520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(1)可在常温常压下操作；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(2)有机化合物最终产物为CO</a:t>
            </a:r>
            <a:r>
              <a:rPr lang="en-US" altLang="zh-CN" sz="16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和H</a:t>
            </a:r>
            <a:r>
              <a:rPr lang="en-US" altLang="zh-CN" sz="16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,若有机物是氯代物，则产物加上氯化物，降低了有机物毒性；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(3)无需考虑催化剂失活问题；</a:t>
            </a:r>
          </a:p>
          <a:p>
            <a:pPr>
              <a:lnSpc>
                <a:spcPct val="130000"/>
              </a:lnSpc>
            </a:pPr>
            <a:endParaRPr lang="zh-CN" altLang="en-US" sz="16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cxnSp>
        <p:nvCxnSpPr>
          <p:cNvPr id="15" name="直接连接符 14"/>
          <p:cNvCxnSpPr>
            <a:stCxn id="40967" idx="5"/>
            <a:endCxn id="40975" idx="3"/>
          </p:cNvCxnSpPr>
          <p:nvPr>
            <p:custDataLst>
              <p:tags r:id="rId8"/>
            </p:custDataLst>
          </p:nvPr>
        </p:nvCxnSpPr>
        <p:spPr>
          <a:xfrm flipV="1">
            <a:off x="2820913" y="1733739"/>
            <a:ext cx="3691890" cy="264160"/>
          </a:xfrm>
          <a:prstGeom prst="line">
            <a:avLst/>
          </a:prstGeom>
          <a:noFill/>
          <a:ln w="2540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直接连接符 15"/>
          <p:cNvCxnSpPr>
            <a:stCxn id="40975" idx="5"/>
            <a:endCxn id="40975" idx="3"/>
          </p:cNvCxnSpPr>
          <p:nvPr>
            <p:custDataLst>
              <p:tags r:id="rId9"/>
            </p:custDataLst>
          </p:nvPr>
        </p:nvCxnSpPr>
        <p:spPr>
          <a:xfrm flipH="1">
            <a:off x="6512560" y="1724660"/>
            <a:ext cx="107950" cy="8890"/>
          </a:xfrm>
          <a:prstGeom prst="line">
            <a:avLst/>
          </a:prstGeom>
          <a:noFill/>
          <a:ln w="9525" cap="flat">
            <a:solidFill>
              <a:schemeClr val="lt1">
                <a:lumMod val="95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975" name="椭圆 16"/>
          <p:cNvSpPr/>
          <p:nvPr>
            <p:custDataLst>
              <p:tags r:id="rId10"/>
            </p:custDataLst>
          </p:nvPr>
        </p:nvSpPr>
        <p:spPr>
          <a:xfrm rot="21302113">
            <a:off x="6464300" y="1006920"/>
            <a:ext cx="152400" cy="846835"/>
          </a:xfrm>
          <a:prstGeom prst="ellipse">
            <a:avLst/>
          </a:prstGeom>
          <a:noFill/>
          <a:ln w="2540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spAutoFit/>
          </a:bodyPr>
          <a:lstStyle/>
          <a:p>
            <a:pPr algn="ctr"/>
            <a:endParaRPr lang="zh-CN" altLang="en-US" sz="3300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5283200" y="1965325"/>
            <a:ext cx="2602230" cy="1901825"/>
          </a:xfrm>
          <a:prstGeom prst="rect">
            <a:avLst/>
          </a:prstGeom>
          <a:solidFill>
            <a:srgbClr val="FFC000"/>
          </a:solidFill>
          <a:ln w="3175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矩形 17"/>
          <p:cNvSpPr/>
          <p:nvPr>
            <p:custDataLst>
              <p:tags r:id="rId12"/>
            </p:custDataLst>
          </p:nvPr>
        </p:nvSpPr>
        <p:spPr>
          <a:xfrm>
            <a:off x="5434013" y="2133600"/>
            <a:ext cx="2300287" cy="16681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(4)去除率高，对VOCs适应性强:</a:t>
            </a:r>
            <a:endParaRPr lang="zh-CN" altLang="en-US" sz="16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(5)工艺流程简单，管理方便，运行费用低，是直接燃烧的一半。</a:t>
            </a:r>
          </a:p>
        </p:txBody>
      </p: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325573" y="827499"/>
            <a:ext cx="3691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二、低温等离子体的相对优势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4D984A7-D198-D78E-C192-FA0695818F6A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215536" y="110965"/>
            <a:ext cx="51565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685800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400" noProof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低温等离子体法与其他方法的比较</a:t>
            </a:r>
            <a:endParaRPr kumimoji="0" lang="zh-CN" altLang="en-US" sz="2400" kern="1200" cap="none" spc="0" normalizeH="0" baseline="0" noProof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856A6FB-BD1D-E822-F6ED-0B11651A85D1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0" y="55463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108200" y="1521460"/>
            <a:ext cx="6400165" cy="1684655"/>
            <a:chOff x="3320" y="2396"/>
            <a:chExt cx="10079" cy="2653"/>
          </a:xfrm>
        </p:grpSpPr>
        <p:sp>
          <p:nvSpPr>
            <p:cNvPr id="28" name="文本框 27"/>
            <p:cNvSpPr txBox="1"/>
            <p:nvPr>
              <p:custDataLst>
                <p:tags r:id="rId2"/>
              </p:custDataLst>
            </p:nvPr>
          </p:nvSpPr>
          <p:spPr>
            <a:xfrm>
              <a:off x="4192" y="3739"/>
              <a:ext cx="832" cy="1310"/>
            </a:xfrm>
            <a:prstGeom prst="rect">
              <a:avLst/>
            </a:prstGeom>
            <a:noFill/>
          </p:spPr>
          <p:txBody>
            <a:bodyPr wrap="square" rtlCol="0"/>
            <a:lstStyle/>
            <a:p>
              <a:r>
                <a:rPr lang="en-US" altLang="zh-CN" sz="4400">
                  <a:solidFill>
                    <a:schemeClr val="dk1">
                      <a:lumMod val="85000"/>
                      <a:lumOff val="1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33" name="组合 32"/>
            <p:cNvGrpSpPr/>
            <p:nvPr>
              <p:custDataLst>
                <p:tags r:id="rId3"/>
              </p:custDataLst>
            </p:nvPr>
          </p:nvGrpSpPr>
          <p:grpSpPr>
            <a:xfrm>
              <a:off x="3320" y="3884"/>
              <a:ext cx="683" cy="744"/>
              <a:chOff x="10608342" y="5053054"/>
              <a:chExt cx="2451500" cy="2669391"/>
            </a:xfrm>
          </p:grpSpPr>
          <p:sp>
            <p:nvSpPr>
              <p:cNvPr id="8" name="任意多边形: 形状 33"/>
              <p:cNvSpPr/>
              <p:nvPr>
                <p:custDataLst>
                  <p:tags r:id="rId5"/>
                </p:custDataLst>
              </p:nvPr>
            </p:nvSpPr>
            <p:spPr>
              <a:xfrm rot="697528">
                <a:off x="10608342" y="5053054"/>
                <a:ext cx="1399913" cy="1966165"/>
              </a:xfrm>
              <a:custGeom>
                <a:avLst/>
                <a:gdLst>
                  <a:gd name="connsiteX0" fmla="*/ 1399913 w 1399913"/>
                  <a:gd name="connsiteY0" fmla="*/ 0 h 1966165"/>
                  <a:gd name="connsiteX1" fmla="*/ 1399913 w 1399913"/>
                  <a:gd name="connsiteY1" fmla="*/ 1678156 h 1966165"/>
                  <a:gd name="connsiteX2" fmla="*/ 0 w 1399913"/>
                  <a:gd name="connsiteY2" fmla="*/ 1966165 h 1966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99913" h="1966165">
                    <a:moveTo>
                      <a:pt x="1399913" y="0"/>
                    </a:moveTo>
                    <a:lnTo>
                      <a:pt x="1399913" y="1678156"/>
                    </a:lnTo>
                    <a:lnTo>
                      <a:pt x="0" y="196616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600">
                  <a:solidFill>
                    <a:schemeClr val="dk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" name="等腰三角形 8"/>
              <p:cNvSpPr/>
              <p:nvPr>
                <p:custDataLst>
                  <p:tags r:id="rId6"/>
                </p:custDataLst>
              </p:nvPr>
            </p:nvSpPr>
            <p:spPr>
              <a:xfrm>
                <a:off x="10957872" y="5206137"/>
                <a:ext cx="2101970" cy="2516308"/>
              </a:xfrm>
              <a:prstGeom prst="triangle">
                <a:avLst>
                  <a:gd name="adj" fmla="val 10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57500" lnSpcReduction="10000"/>
              </a:bodyPr>
              <a:lstStyle/>
              <a:p>
                <a:pPr algn="ctr"/>
                <a:endParaRPr lang="zh-CN" altLang="en-US" sz="1600">
                  <a:solidFill>
                    <a:schemeClr val="dk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4"/>
              </p:custDataLst>
            </p:nvPr>
          </p:nvSpPr>
          <p:spPr>
            <a:xfrm>
              <a:off x="5213" y="3606"/>
              <a:ext cx="8186" cy="131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zh-CN" sz="4400" dirty="0">
                  <a:solidFill>
                    <a:schemeClr val="tx1"/>
                  </a:solidFill>
                  <a:uFillTx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结论与展望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5200" y="2396"/>
              <a:ext cx="2904" cy="1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ransition spd="slow" advClick="0" advTm="0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4396AD9-B5F6-2FA0-BCB7-5CBF46BA374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99209" y="977600"/>
            <a:ext cx="1912487" cy="563994"/>
          </a:xfrm>
          <a:prstGeom prst="rect">
            <a:avLst/>
          </a:prstGeom>
          <a:solidFill>
            <a:srgbClr val="92D050"/>
          </a:solidFill>
          <a:ln>
            <a:solidFill>
              <a:schemeClr val="lt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能耗问题</a:t>
            </a:r>
            <a:endParaRPr lang="en-US" altLang="zh-CN" sz="16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16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与催化剂联合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)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99209" y="998546"/>
            <a:ext cx="8497751" cy="3615150"/>
            <a:chOff x="735" y="2220"/>
            <a:chExt cx="12930" cy="4660"/>
          </a:xfrm>
        </p:grpSpPr>
        <p:sp>
          <p:nvSpPr>
            <p:cNvPr id="8" name="矩形 7"/>
            <p:cNvSpPr/>
            <p:nvPr>
              <p:custDataLst>
                <p:tags r:id="rId5"/>
              </p:custDataLst>
            </p:nvPr>
          </p:nvSpPr>
          <p:spPr>
            <a:xfrm>
              <a:off x="735" y="2243"/>
              <a:ext cx="2899" cy="677"/>
            </a:xfrm>
            <a:prstGeom prst="rect">
              <a:avLst/>
            </a:prstGeom>
            <a:noFill/>
            <a:ln>
              <a:solidFill>
                <a:schemeClr val="lt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>
              <a:off x="735" y="2920"/>
              <a:ext cx="2930" cy="392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lt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304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966" y="3129"/>
              <a:ext cx="2468" cy="340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在实际应用中，单使用等离子体常常碰到能耗高和副产物难以控制的技术瓶颈，等离子体与催化剂的合理集成可产生明显的协同作用,可降低能耗。</a:t>
              </a:r>
            </a:p>
          </p:txBody>
        </p:sp>
        <p:sp>
          <p:nvSpPr>
            <p:cNvPr id="14" name="矩形 13"/>
            <p:cNvSpPr/>
            <p:nvPr>
              <p:custDataLst>
                <p:tags r:id="rId8"/>
              </p:custDataLst>
            </p:nvPr>
          </p:nvSpPr>
          <p:spPr>
            <a:xfrm>
              <a:off x="4129" y="2220"/>
              <a:ext cx="2860" cy="7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lt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9"/>
              </p:custDataLst>
            </p:nvPr>
          </p:nvSpPr>
          <p:spPr>
            <a:xfrm>
              <a:off x="4045" y="2920"/>
              <a:ext cx="2955" cy="392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lt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309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4259" y="2240"/>
              <a:ext cx="2702" cy="7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副产物问题（与吸收、吸附联合）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310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4129" y="2974"/>
              <a:ext cx="2804" cy="38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生成的副产物在等离子体反应器中进行吸收或吸附, 产生的长寿命活性物质如O</a:t>
              </a:r>
              <a:r>
                <a:rPr lang="en-US" altLang="zh-CN" sz="1400" baseline="-25000" dirty="0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</a:t>
              </a:r>
              <a:r>
                <a:rPr lang="zh-CN" altLang="en-US" sz="1400" dirty="0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、H</a:t>
              </a:r>
              <a:r>
                <a:rPr lang="en-US" altLang="zh-CN" sz="1400" baseline="-25000" dirty="0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</a:t>
              </a:r>
              <a:r>
                <a:rPr lang="zh-CN" altLang="en-US" sz="1400" dirty="0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O等进入到液相中或吸附剂中,进一步氧化稳定副产物,提高活性物质的利用效率和有机气体的净化效率。</a:t>
              </a:r>
            </a:p>
          </p:txBody>
        </p:sp>
        <p:sp>
          <p:nvSpPr>
            <p:cNvPr id="20" name="矩形 19"/>
            <p:cNvSpPr/>
            <p:nvPr>
              <p:custDataLst>
                <p:tags r:id="rId12"/>
              </p:custDataLst>
            </p:nvPr>
          </p:nvSpPr>
          <p:spPr>
            <a:xfrm>
              <a:off x="7400" y="2254"/>
              <a:ext cx="2933" cy="66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lt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3"/>
              </p:custDataLst>
            </p:nvPr>
          </p:nvSpPr>
          <p:spPr>
            <a:xfrm>
              <a:off x="7400" y="2920"/>
              <a:ext cx="2933" cy="392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lt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316" name="文本框 18"/>
            <p:cNvSpPr txBox="1"/>
            <p:nvPr>
              <p:custDataLst>
                <p:tags r:id="rId14"/>
              </p:custDataLst>
            </p:nvPr>
          </p:nvSpPr>
          <p:spPr>
            <a:xfrm>
              <a:off x="7659" y="3061"/>
              <a:ext cx="2470" cy="381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目前处于研究阶段，进一步完善低温等离子体降解VOCs的机理，形成能指导实践的理论体系，为反应器设计提供指导，并且为技术工业化提供理论保障。</a:t>
              </a:r>
            </a:p>
          </p:txBody>
        </p:sp>
        <p:sp>
          <p:nvSpPr>
            <p:cNvPr id="28" name="矩形 27"/>
            <p:cNvSpPr/>
            <p:nvPr>
              <p:custDataLst>
                <p:tags r:id="rId15"/>
              </p:custDataLst>
            </p:nvPr>
          </p:nvSpPr>
          <p:spPr>
            <a:xfrm>
              <a:off x="10744" y="2240"/>
              <a:ext cx="2921" cy="68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lt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矩形 28"/>
            <p:cNvSpPr/>
            <p:nvPr>
              <p:custDataLst>
                <p:tags r:id="rId16"/>
              </p:custDataLst>
            </p:nvPr>
          </p:nvSpPr>
          <p:spPr>
            <a:xfrm>
              <a:off x="10735" y="2920"/>
              <a:ext cx="2930" cy="392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lt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322" name="文本框 26"/>
            <p:cNvSpPr txBox="1"/>
            <p:nvPr>
              <p:custDataLst>
                <p:tags r:id="rId17"/>
              </p:custDataLst>
            </p:nvPr>
          </p:nvSpPr>
          <p:spPr>
            <a:xfrm>
              <a:off x="10927" y="3129"/>
              <a:ext cx="2468" cy="340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从提高效率角度，应考虑选用高频电源，在大功率电源技术突破后，该技术必将会得到工业化应用，会在大气污染治理中发挥重要作用。</a:t>
              </a:r>
            </a:p>
          </p:txBody>
        </p:sp>
        <p:sp>
          <p:nvSpPr>
            <p:cNvPr id="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7605" y="2408"/>
              <a:ext cx="2496" cy="4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理论体系的完善</a:t>
              </a:r>
            </a:p>
          </p:txBody>
        </p:sp>
        <p:sp>
          <p:nvSpPr>
            <p:cNvPr id="3" name="文本框 11"/>
            <p:cNvSpPr txBox="1"/>
            <p:nvPr>
              <p:custDataLst>
                <p:tags r:id="rId19"/>
              </p:custDataLst>
            </p:nvPr>
          </p:nvSpPr>
          <p:spPr>
            <a:xfrm>
              <a:off x="11102" y="2385"/>
              <a:ext cx="2333" cy="4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电源性能问题</a:t>
              </a: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E76841CC-272D-8713-8003-47781020398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99209" y="120015"/>
            <a:ext cx="5034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685800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结论与展望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E9A3E13-82F4-443C-998A-15C2F11D575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55463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691281" y="1941491"/>
            <a:ext cx="3761438" cy="1139780"/>
          </a:xfrm>
          <a:prstGeom prst="rect">
            <a:avLst/>
          </a:prstGeom>
        </p:spPr>
        <p:txBody>
          <a:bodyPr vert="horz" lIns="90170" tIns="46990" rIns="90170" bIns="46990" rtlCol="0" anchor="ctr" anchorCtr="0"/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60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 noProof="0" dirty="0">
                <a:solidFill>
                  <a:schemeClr val="accent1"/>
                </a:solidFill>
              </a:rPr>
              <a:t>THANKS!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/>
          <p:nvPr userDrawn="1">
            <p:custDataLst>
              <p:tags r:id="rId2"/>
            </p:custDataLst>
          </p:nvPr>
        </p:nvSpPr>
        <p:spPr>
          <a:xfrm rot="10800000" flipH="1">
            <a:off x="-1" y="-1"/>
            <a:ext cx="2481943" cy="5143501"/>
          </a:xfrm>
          <a:custGeom>
            <a:avLst/>
            <a:gdLst>
              <a:gd name="connsiteX0" fmla="*/ 0 w 3309257"/>
              <a:gd name="connsiteY0" fmla="*/ 6858001 h 6858001"/>
              <a:gd name="connsiteX1" fmla="*/ 3309257 w 3309257"/>
              <a:gd name="connsiteY1" fmla="*/ 6858001 h 6858001"/>
              <a:gd name="connsiteX2" fmla="*/ 1718889 w 3309257"/>
              <a:gd name="connsiteY2" fmla="*/ 0 h 6858001"/>
              <a:gd name="connsiteX3" fmla="*/ 0 w 3309257"/>
              <a:gd name="connsiteY3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9257" h="6858001">
                <a:moveTo>
                  <a:pt x="0" y="6858001"/>
                </a:moveTo>
                <a:lnTo>
                  <a:pt x="3309257" y="6858001"/>
                </a:lnTo>
                <a:lnTo>
                  <a:pt x="171888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 dirty="0">
              <a:solidFill>
                <a:schemeClr val="lt1"/>
              </a:solidFill>
            </a:endParaRPr>
          </a:p>
        </p:txBody>
      </p:sp>
      <p:sp>
        <p:nvSpPr>
          <p:cNvPr id="7" name="任意多边形: 形状 6"/>
          <p:cNvSpPr/>
          <p:nvPr userDrawn="1">
            <p:custDataLst>
              <p:tags r:id="rId3"/>
            </p:custDataLst>
          </p:nvPr>
        </p:nvSpPr>
        <p:spPr>
          <a:xfrm rot="11574254">
            <a:off x="1882214" y="-150105"/>
            <a:ext cx="728651" cy="5443707"/>
          </a:xfrm>
          <a:custGeom>
            <a:avLst/>
            <a:gdLst>
              <a:gd name="connsiteX0" fmla="*/ 0 w 971535"/>
              <a:gd name="connsiteY0" fmla="*/ 7258276 h 7258276"/>
              <a:gd name="connsiteX1" fmla="*/ 932891 w 971535"/>
              <a:gd name="connsiteY1" fmla="*/ 8853 h 7258276"/>
              <a:gd name="connsiteX2" fmla="*/ 971535 w 971535"/>
              <a:gd name="connsiteY2" fmla="*/ 0 h 7258276"/>
              <a:gd name="connsiteX3" fmla="*/ 971535 w 971535"/>
              <a:gd name="connsiteY3" fmla="*/ 7035689 h 725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35" h="7258276">
                <a:moveTo>
                  <a:pt x="0" y="7258276"/>
                </a:moveTo>
                <a:lnTo>
                  <a:pt x="932891" y="8853"/>
                </a:lnTo>
                <a:lnTo>
                  <a:pt x="971535" y="0"/>
                </a:lnTo>
                <a:lnTo>
                  <a:pt x="971535" y="703568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8" name="任意多边形: 形状 7"/>
          <p:cNvSpPr/>
          <p:nvPr userDrawn="1">
            <p:custDataLst>
              <p:tags r:id="rId4"/>
            </p:custDataLst>
          </p:nvPr>
        </p:nvSpPr>
        <p:spPr>
          <a:xfrm>
            <a:off x="1307488" y="2952750"/>
            <a:ext cx="1044752" cy="2190750"/>
          </a:xfrm>
          <a:custGeom>
            <a:avLst/>
            <a:gdLst>
              <a:gd name="connsiteX0" fmla="*/ 1089482 w 1393003"/>
              <a:gd name="connsiteY0" fmla="*/ 0 h 2921000"/>
              <a:gd name="connsiteX1" fmla="*/ 1393003 w 1393003"/>
              <a:gd name="connsiteY1" fmla="*/ 2921000 h 2921000"/>
              <a:gd name="connsiteX2" fmla="*/ 0 w 1393003"/>
              <a:gd name="connsiteY2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3003" h="2921000">
                <a:moveTo>
                  <a:pt x="1089482" y="0"/>
                </a:moveTo>
                <a:lnTo>
                  <a:pt x="1393003" y="2921000"/>
                </a:lnTo>
                <a:lnTo>
                  <a:pt x="0" y="2921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436721" y="342900"/>
            <a:ext cx="1051560" cy="62245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en-US" altLang="zh-CN" sz="3200" dirty="0">
              <a:solidFill>
                <a:schemeClr val="lt1"/>
              </a:solidFill>
              <a:uFillTx/>
              <a:latin typeface="Arial" panose="020B0604020202020204" pitchFamily="34" charset="0"/>
              <a:ea typeface="汉仪旗黑-85S" panose="00020600040101010101" pitchFamily="18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3557915" y="2011363"/>
            <a:ext cx="528010" cy="831725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altLang="zh-CN" sz="400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3" name="组合 32"/>
          <p:cNvGrpSpPr/>
          <p:nvPr>
            <p:custDataLst>
              <p:tags r:id="rId7"/>
            </p:custDataLst>
          </p:nvPr>
        </p:nvGrpSpPr>
        <p:grpSpPr>
          <a:xfrm>
            <a:off x="3003883" y="2103564"/>
            <a:ext cx="433760" cy="472730"/>
            <a:chOff x="10608342" y="5053054"/>
            <a:chExt cx="2451500" cy="2669391"/>
          </a:xfrm>
        </p:grpSpPr>
        <p:sp>
          <p:nvSpPr>
            <p:cNvPr id="2" name="任意多边形: 形状 33"/>
            <p:cNvSpPr/>
            <p:nvPr>
              <p:custDataLst>
                <p:tags r:id="rId9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>
                <a:solidFill>
                  <a:schemeClr val="dk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" name="等腰三角形 3"/>
            <p:cNvSpPr/>
            <p:nvPr>
              <p:custDataLst>
                <p:tags r:id="rId10"/>
              </p:custDataLst>
            </p:nvPr>
          </p:nvSpPr>
          <p:spPr>
            <a:xfrm>
              <a:off x="10957872" y="5206137"/>
              <a:ext cx="2101970" cy="2516308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57500" lnSpcReduction="10000"/>
            </a:bodyPr>
            <a:lstStyle/>
            <a:p>
              <a:pPr algn="ctr"/>
              <a:endParaRPr lang="zh-CN" altLang="en-US" sz="1600">
                <a:solidFill>
                  <a:schemeClr val="dk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4281441" y="1927137"/>
            <a:ext cx="4040234" cy="83193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400" dirty="0">
                <a:solidFill>
                  <a:schemeClr val="tx1"/>
                </a:solidFill>
                <a:uFillTx/>
                <a:latin typeface="Times New Roman" panose="02020603050405020304" charset="0"/>
                <a:ea typeface="+mj-ea"/>
                <a:cs typeface="Times New Roman" panose="02020603050405020304" charset="0"/>
                <a:sym typeface="+mn-ea"/>
              </a:rPr>
              <a:t>VOCs</a:t>
            </a:r>
            <a:r>
              <a:rPr lang="zh-CN" altLang="en-US" sz="4400" dirty="0">
                <a:solidFill>
                  <a:schemeClr val="tx1"/>
                </a:solidFill>
                <a:uFillTx/>
                <a:latin typeface="Times New Roman" panose="02020603050405020304" charset="0"/>
                <a:ea typeface="+mj-ea"/>
                <a:cs typeface="Times New Roman" panose="02020603050405020304" charset="0"/>
                <a:sym typeface="+mn-ea"/>
              </a:rPr>
              <a:t>概述</a:t>
            </a:r>
            <a:endParaRPr lang="zh-CN" altLang="en-US" sz="4400" spc="150" dirty="0">
              <a:solidFill>
                <a:schemeClr val="tx1"/>
              </a:solidFill>
              <a:uFillTx/>
              <a:latin typeface="Times New Roman" panose="02020603050405020304" charset="0"/>
              <a:ea typeface="+mj-ea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0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>
            <p:custDataLst>
              <p:tags r:id="rId2"/>
            </p:custDataLst>
          </p:nvPr>
        </p:nvGrpSpPr>
        <p:grpSpPr>
          <a:xfrm>
            <a:off x="3001198" y="4533900"/>
            <a:ext cx="6142802" cy="609600"/>
            <a:chOff x="4001597" y="5613400"/>
            <a:chExt cx="8190403" cy="1244600"/>
          </a:xfrm>
        </p:grpSpPr>
        <p:sp>
          <p:nvSpPr>
            <p:cNvPr id="11" name="任意多边形: 形状 8"/>
            <p:cNvSpPr/>
            <p:nvPr>
              <p:custDataLst>
                <p:tags r:id="rId4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等腰三角形 11"/>
            <p:cNvSpPr/>
            <p:nvPr>
              <p:custDataLst>
                <p:tags r:id="rId5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443" name="Group 107">
            <a:extLst>
              <a:ext uri="{FF2B5EF4-FFF2-40B4-BE49-F238E27FC236}">
                <a16:creationId xmlns:a16="http://schemas.microsoft.com/office/drawing/2014/main" id="{C1A0E2CC-697F-BB7C-7D0D-DF573AF9F5A1}"/>
              </a:ext>
            </a:extLst>
          </p:cNvPr>
          <p:cNvGrpSpPr/>
          <p:nvPr/>
        </p:nvGrpSpPr>
        <p:grpSpPr>
          <a:xfrm>
            <a:off x="1376407" y="2637915"/>
            <a:ext cx="2035175" cy="365125"/>
            <a:chOff x="602" y="1625"/>
            <a:chExt cx="1096" cy="210"/>
          </a:xfrm>
          <a:solidFill>
            <a:schemeClr val="accent5">
              <a:lumMod val="90000"/>
            </a:schemeClr>
          </a:solidFill>
        </p:grpSpPr>
        <p:sp>
          <p:nvSpPr>
            <p:cNvPr id="18444" name="AutoShape 108">
              <a:extLst>
                <a:ext uri="{FF2B5EF4-FFF2-40B4-BE49-F238E27FC236}">
                  <a16:creationId xmlns:a16="http://schemas.microsoft.com/office/drawing/2014/main" id="{AB0555D6-64EB-3F63-C7E9-47E2CCA1557A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602" y="1625"/>
              <a:ext cx="1094" cy="210"/>
            </a:xfrm>
            <a:prstGeom prst="roundRect">
              <a:avLst>
                <a:gd name="adj" fmla="val 41602"/>
              </a:avLst>
            </a:prstGeom>
            <a:grpFill/>
            <a:ln>
              <a:noFill/>
            </a:ln>
            <a:effectLst>
              <a:outerShdw dist="35921" dir="2700000" algn="ctr" rotWithShape="0">
                <a:srgbClr val="1C1C1C"/>
              </a:outerShdw>
            </a:effectLst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zh-CN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8445" name="Group 109">
              <a:extLst>
                <a:ext uri="{FF2B5EF4-FFF2-40B4-BE49-F238E27FC236}">
                  <a16:creationId xmlns:a16="http://schemas.microsoft.com/office/drawing/2014/main" id="{164E5E17-CE2C-6E89-5761-C1086B2EDADC}"/>
                </a:ext>
              </a:extLst>
            </p:cNvPr>
            <p:cNvGrpSpPr/>
            <p:nvPr/>
          </p:nvGrpSpPr>
          <p:grpSpPr>
            <a:xfrm>
              <a:off x="606" y="1656"/>
              <a:ext cx="45" cy="163"/>
              <a:chOff x="1016" y="1768"/>
              <a:chExt cx="68" cy="198"/>
            </a:xfrm>
            <a:grpFill/>
          </p:grpSpPr>
          <p:sp>
            <p:nvSpPr>
              <p:cNvPr id="18451" name="AutoShape 110">
                <a:extLst>
                  <a:ext uri="{FF2B5EF4-FFF2-40B4-BE49-F238E27FC236}">
                    <a16:creationId xmlns:a16="http://schemas.microsoft.com/office/drawing/2014/main" id="{2BDB4476-94C0-DA3D-58CE-3B8BD5AB0F2A}"/>
                  </a:ext>
                </a:extLst>
              </p:cNvPr>
              <p:cNvSpPr/>
              <p:nvPr/>
            </p:nvSpPr>
            <p:spPr>
              <a:xfrm rot="-267535" flipV="1">
                <a:off x="1016" y="1768"/>
                <a:ext cx="68" cy="198"/>
              </a:xfrm>
              <a:prstGeom prst="moon">
                <a:avLst>
                  <a:gd name="adj" fmla="val 20051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  <p:sp>
            <p:nvSpPr>
              <p:cNvPr id="18452" name="AutoShape 111">
                <a:extLst>
                  <a:ext uri="{FF2B5EF4-FFF2-40B4-BE49-F238E27FC236}">
                    <a16:creationId xmlns:a16="http://schemas.microsoft.com/office/drawing/2014/main" id="{0A170FEE-986E-A768-5469-697D1E7537E9}"/>
                  </a:ext>
                </a:extLst>
              </p:cNvPr>
              <p:cNvSpPr/>
              <p:nvPr/>
            </p:nvSpPr>
            <p:spPr>
              <a:xfrm rot="-267535" flipV="1">
                <a:off x="1020" y="1783"/>
                <a:ext cx="42" cy="167"/>
              </a:xfrm>
              <a:prstGeom prst="moon">
                <a:avLst>
                  <a:gd name="adj" fmla="val 20051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  <p:sp>
            <p:nvSpPr>
              <p:cNvPr id="18453" name="AutoShape 112">
                <a:extLst>
                  <a:ext uri="{FF2B5EF4-FFF2-40B4-BE49-F238E27FC236}">
                    <a16:creationId xmlns:a16="http://schemas.microsoft.com/office/drawing/2014/main" id="{DDC1CD38-7006-300E-17B0-F8116049A34E}"/>
                  </a:ext>
                </a:extLst>
              </p:cNvPr>
              <p:cNvSpPr/>
              <p:nvPr/>
            </p:nvSpPr>
            <p:spPr>
              <a:xfrm rot="-267535" flipV="1">
                <a:off x="1018" y="1805"/>
                <a:ext cx="27" cy="123"/>
              </a:xfrm>
              <a:prstGeom prst="moon">
                <a:avLst>
                  <a:gd name="adj" fmla="val 20051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</p:grpSp>
        <p:grpSp>
          <p:nvGrpSpPr>
            <p:cNvPr id="18446" name="Group 113">
              <a:extLst>
                <a:ext uri="{FF2B5EF4-FFF2-40B4-BE49-F238E27FC236}">
                  <a16:creationId xmlns:a16="http://schemas.microsoft.com/office/drawing/2014/main" id="{3563EE71-37B5-1E4D-4664-88045E6DC1F7}"/>
                </a:ext>
              </a:extLst>
            </p:cNvPr>
            <p:cNvGrpSpPr/>
            <p:nvPr/>
          </p:nvGrpSpPr>
          <p:grpSpPr>
            <a:xfrm>
              <a:off x="1649" y="1654"/>
              <a:ext cx="49" cy="172"/>
              <a:chOff x="2619" y="1771"/>
              <a:chExt cx="68" cy="198"/>
            </a:xfrm>
            <a:grpFill/>
          </p:grpSpPr>
          <p:sp>
            <p:nvSpPr>
              <p:cNvPr id="18448" name="AutoShape 114">
                <a:extLst>
                  <a:ext uri="{FF2B5EF4-FFF2-40B4-BE49-F238E27FC236}">
                    <a16:creationId xmlns:a16="http://schemas.microsoft.com/office/drawing/2014/main" id="{D03C0516-B758-B93E-8697-715CC3095746}"/>
                  </a:ext>
                </a:extLst>
              </p:cNvPr>
              <p:cNvSpPr/>
              <p:nvPr/>
            </p:nvSpPr>
            <p:spPr>
              <a:xfrm rot="267535" flipH="1" flipV="1">
                <a:off x="2619" y="1771"/>
                <a:ext cx="68" cy="198"/>
              </a:xfrm>
              <a:prstGeom prst="moon">
                <a:avLst>
                  <a:gd name="adj" fmla="val 20051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  <p:sp>
            <p:nvSpPr>
              <p:cNvPr id="18449" name="AutoShape 115">
                <a:extLst>
                  <a:ext uri="{FF2B5EF4-FFF2-40B4-BE49-F238E27FC236}">
                    <a16:creationId xmlns:a16="http://schemas.microsoft.com/office/drawing/2014/main" id="{246A041C-F8E2-3582-1E4D-A02F628C9C01}"/>
                  </a:ext>
                </a:extLst>
              </p:cNvPr>
              <p:cNvSpPr/>
              <p:nvPr/>
            </p:nvSpPr>
            <p:spPr>
              <a:xfrm rot="267535" flipH="1" flipV="1">
                <a:off x="2641" y="1786"/>
                <a:ext cx="42" cy="167"/>
              </a:xfrm>
              <a:prstGeom prst="moon">
                <a:avLst>
                  <a:gd name="adj" fmla="val 20051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  <p:sp>
            <p:nvSpPr>
              <p:cNvPr id="18450" name="AutoShape 116">
                <a:extLst>
                  <a:ext uri="{FF2B5EF4-FFF2-40B4-BE49-F238E27FC236}">
                    <a16:creationId xmlns:a16="http://schemas.microsoft.com/office/drawing/2014/main" id="{0EC9BB8E-00BC-5FC5-4BCB-078589E16530}"/>
                  </a:ext>
                </a:extLst>
              </p:cNvPr>
              <p:cNvSpPr/>
              <p:nvPr/>
            </p:nvSpPr>
            <p:spPr>
              <a:xfrm rot="267535" flipH="1" flipV="1">
                <a:off x="2658" y="1808"/>
                <a:ext cx="27" cy="123"/>
              </a:xfrm>
              <a:prstGeom prst="moon">
                <a:avLst>
                  <a:gd name="adj" fmla="val 29657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</p:grpSp>
        <p:pic>
          <p:nvPicPr>
            <p:cNvPr id="18447" name="Picture 117" descr="high_line01">
              <a:extLst>
                <a:ext uri="{FF2B5EF4-FFF2-40B4-BE49-F238E27FC236}">
                  <a16:creationId xmlns:a16="http://schemas.microsoft.com/office/drawing/2014/main" id="{5D690170-5050-C34C-C4F8-4DC40125D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8891" r="58304" b="12320"/>
            <a:stretch>
              <a:fillRect/>
            </a:stretch>
          </p:blipFill>
          <p:spPr>
            <a:xfrm rot="-5400000">
              <a:off x="1079" y="1194"/>
              <a:ext cx="130" cy="1000"/>
            </a:xfrm>
            <a:prstGeom prst="rect">
              <a:avLst/>
            </a:prstGeom>
            <a:grpFill/>
            <a:ln w="9525">
              <a:noFill/>
            </a:ln>
          </p:spPr>
        </p:pic>
      </p:grpSp>
      <p:grpSp>
        <p:nvGrpSpPr>
          <p:cNvPr id="18454" name="Group 107">
            <a:extLst>
              <a:ext uri="{FF2B5EF4-FFF2-40B4-BE49-F238E27FC236}">
                <a16:creationId xmlns:a16="http://schemas.microsoft.com/office/drawing/2014/main" id="{30C85FF4-5407-AA2A-ACC7-B2509E7A1A25}"/>
              </a:ext>
            </a:extLst>
          </p:cNvPr>
          <p:cNvGrpSpPr/>
          <p:nvPr/>
        </p:nvGrpSpPr>
        <p:grpSpPr>
          <a:xfrm>
            <a:off x="5737966" y="859816"/>
            <a:ext cx="2035175" cy="365125"/>
            <a:chOff x="602" y="1625"/>
            <a:chExt cx="1096" cy="210"/>
          </a:xfrm>
          <a:solidFill>
            <a:schemeClr val="accent5">
              <a:lumMod val="90000"/>
            </a:schemeClr>
          </a:solidFill>
        </p:grpSpPr>
        <p:sp>
          <p:nvSpPr>
            <p:cNvPr id="18456" name="AutoShape 108">
              <a:extLst>
                <a:ext uri="{FF2B5EF4-FFF2-40B4-BE49-F238E27FC236}">
                  <a16:creationId xmlns:a16="http://schemas.microsoft.com/office/drawing/2014/main" id="{AE67AD5C-53CB-AC83-4D48-6EEC4F2F6259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602" y="1625"/>
              <a:ext cx="1094" cy="210"/>
            </a:xfrm>
            <a:prstGeom prst="roundRect">
              <a:avLst>
                <a:gd name="adj" fmla="val 41602"/>
              </a:avLst>
            </a:prstGeom>
            <a:grpFill/>
            <a:ln>
              <a:noFill/>
            </a:ln>
            <a:effectLst>
              <a:outerShdw dist="35921" dir="2700000" algn="ctr" rotWithShape="0">
                <a:srgbClr val="1C1C1C"/>
              </a:outerShdw>
            </a:effectLst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zh-CN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8457" name="Group 109">
              <a:extLst>
                <a:ext uri="{FF2B5EF4-FFF2-40B4-BE49-F238E27FC236}">
                  <a16:creationId xmlns:a16="http://schemas.microsoft.com/office/drawing/2014/main" id="{4CC68FE1-EB91-2BBB-C329-7AFF96040E26}"/>
                </a:ext>
              </a:extLst>
            </p:cNvPr>
            <p:cNvGrpSpPr/>
            <p:nvPr/>
          </p:nvGrpSpPr>
          <p:grpSpPr>
            <a:xfrm>
              <a:off x="606" y="1656"/>
              <a:ext cx="45" cy="163"/>
              <a:chOff x="1016" y="1768"/>
              <a:chExt cx="68" cy="198"/>
            </a:xfrm>
            <a:grpFill/>
          </p:grpSpPr>
          <p:sp>
            <p:nvSpPr>
              <p:cNvPr id="18465" name="AutoShape 110">
                <a:extLst>
                  <a:ext uri="{FF2B5EF4-FFF2-40B4-BE49-F238E27FC236}">
                    <a16:creationId xmlns:a16="http://schemas.microsoft.com/office/drawing/2014/main" id="{FE918311-001B-6342-B58F-9F871017E81B}"/>
                  </a:ext>
                </a:extLst>
              </p:cNvPr>
              <p:cNvSpPr/>
              <p:nvPr/>
            </p:nvSpPr>
            <p:spPr>
              <a:xfrm rot="-267535" flipV="1">
                <a:off x="1016" y="1768"/>
                <a:ext cx="68" cy="198"/>
              </a:xfrm>
              <a:prstGeom prst="moon">
                <a:avLst>
                  <a:gd name="adj" fmla="val 20051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  <p:sp>
            <p:nvSpPr>
              <p:cNvPr id="18466" name="AutoShape 111">
                <a:extLst>
                  <a:ext uri="{FF2B5EF4-FFF2-40B4-BE49-F238E27FC236}">
                    <a16:creationId xmlns:a16="http://schemas.microsoft.com/office/drawing/2014/main" id="{94A8DE1A-7F92-4204-E6D8-C0AA6F402D4D}"/>
                  </a:ext>
                </a:extLst>
              </p:cNvPr>
              <p:cNvSpPr/>
              <p:nvPr/>
            </p:nvSpPr>
            <p:spPr>
              <a:xfrm rot="-267535" flipV="1">
                <a:off x="1020" y="1783"/>
                <a:ext cx="42" cy="167"/>
              </a:xfrm>
              <a:prstGeom prst="moon">
                <a:avLst>
                  <a:gd name="adj" fmla="val 20051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  <p:sp>
            <p:nvSpPr>
              <p:cNvPr id="18467" name="AutoShape 112">
                <a:extLst>
                  <a:ext uri="{FF2B5EF4-FFF2-40B4-BE49-F238E27FC236}">
                    <a16:creationId xmlns:a16="http://schemas.microsoft.com/office/drawing/2014/main" id="{133F3BF5-51FE-C674-4E7F-B101CF2B86BF}"/>
                  </a:ext>
                </a:extLst>
              </p:cNvPr>
              <p:cNvSpPr/>
              <p:nvPr/>
            </p:nvSpPr>
            <p:spPr>
              <a:xfrm rot="-267535" flipV="1">
                <a:off x="1018" y="1805"/>
                <a:ext cx="27" cy="123"/>
              </a:xfrm>
              <a:prstGeom prst="moon">
                <a:avLst>
                  <a:gd name="adj" fmla="val 20051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</p:grpSp>
        <p:grpSp>
          <p:nvGrpSpPr>
            <p:cNvPr id="18459" name="Group 113">
              <a:extLst>
                <a:ext uri="{FF2B5EF4-FFF2-40B4-BE49-F238E27FC236}">
                  <a16:creationId xmlns:a16="http://schemas.microsoft.com/office/drawing/2014/main" id="{FC2856F0-83C9-3A66-BFBB-A0501213100F}"/>
                </a:ext>
              </a:extLst>
            </p:cNvPr>
            <p:cNvGrpSpPr/>
            <p:nvPr/>
          </p:nvGrpSpPr>
          <p:grpSpPr>
            <a:xfrm>
              <a:off x="1649" y="1654"/>
              <a:ext cx="49" cy="172"/>
              <a:chOff x="2619" y="1771"/>
              <a:chExt cx="68" cy="198"/>
            </a:xfrm>
            <a:grpFill/>
          </p:grpSpPr>
          <p:sp>
            <p:nvSpPr>
              <p:cNvPr id="18462" name="AutoShape 114">
                <a:extLst>
                  <a:ext uri="{FF2B5EF4-FFF2-40B4-BE49-F238E27FC236}">
                    <a16:creationId xmlns:a16="http://schemas.microsoft.com/office/drawing/2014/main" id="{C32C3A95-8325-9BCF-4738-7DF00A45F629}"/>
                  </a:ext>
                </a:extLst>
              </p:cNvPr>
              <p:cNvSpPr/>
              <p:nvPr/>
            </p:nvSpPr>
            <p:spPr>
              <a:xfrm rot="267535" flipH="1" flipV="1">
                <a:off x="2619" y="1771"/>
                <a:ext cx="68" cy="198"/>
              </a:xfrm>
              <a:prstGeom prst="moon">
                <a:avLst>
                  <a:gd name="adj" fmla="val 20051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  <p:sp>
            <p:nvSpPr>
              <p:cNvPr id="18463" name="AutoShape 115">
                <a:extLst>
                  <a:ext uri="{FF2B5EF4-FFF2-40B4-BE49-F238E27FC236}">
                    <a16:creationId xmlns:a16="http://schemas.microsoft.com/office/drawing/2014/main" id="{F69641E4-86D5-2531-E35D-21F9633EF582}"/>
                  </a:ext>
                </a:extLst>
              </p:cNvPr>
              <p:cNvSpPr/>
              <p:nvPr/>
            </p:nvSpPr>
            <p:spPr>
              <a:xfrm rot="267535" flipH="1" flipV="1">
                <a:off x="2641" y="1786"/>
                <a:ext cx="42" cy="167"/>
              </a:xfrm>
              <a:prstGeom prst="moon">
                <a:avLst>
                  <a:gd name="adj" fmla="val 20051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  <p:sp>
            <p:nvSpPr>
              <p:cNvPr id="18464" name="AutoShape 116">
                <a:extLst>
                  <a:ext uri="{FF2B5EF4-FFF2-40B4-BE49-F238E27FC236}">
                    <a16:creationId xmlns:a16="http://schemas.microsoft.com/office/drawing/2014/main" id="{604A0DAC-FF35-C148-061F-8D63071CD503}"/>
                  </a:ext>
                </a:extLst>
              </p:cNvPr>
              <p:cNvSpPr/>
              <p:nvPr/>
            </p:nvSpPr>
            <p:spPr>
              <a:xfrm rot="267535" flipH="1" flipV="1">
                <a:off x="2658" y="1808"/>
                <a:ext cx="27" cy="123"/>
              </a:xfrm>
              <a:prstGeom prst="moon">
                <a:avLst>
                  <a:gd name="adj" fmla="val 29657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</p:grpSp>
        <p:pic>
          <p:nvPicPr>
            <p:cNvPr id="18460" name="Picture 117" descr="high_line01">
              <a:extLst>
                <a:ext uri="{FF2B5EF4-FFF2-40B4-BE49-F238E27FC236}">
                  <a16:creationId xmlns:a16="http://schemas.microsoft.com/office/drawing/2014/main" id="{B1DDCAD1-6D61-3C3F-2A2D-2F7D5CFC0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8891" r="58304" b="12320"/>
            <a:stretch>
              <a:fillRect/>
            </a:stretch>
          </p:blipFill>
          <p:spPr>
            <a:xfrm rot="-5400000">
              <a:off x="1079" y="1194"/>
              <a:ext cx="130" cy="1000"/>
            </a:xfrm>
            <a:prstGeom prst="rect">
              <a:avLst/>
            </a:prstGeom>
            <a:grpFill/>
            <a:ln w="9525">
              <a:noFill/>
            </a:ln>
          </p:spPr>
        </p:pic>
      </p:grpSp>
      <p:sp>
        <p:nvSpPr>
          <p:cNvPr id="18468" name="矩形 7">
            <a:extLst>
              <a:ext uri="{FF2B5EF4-FFF2-40B4-BE49-F238E27FC236}">
                <a16:creationId xmlns:a16="http://schemas.microsoft.com/office/drawing/2014/main" id="{BCDA5470-B4D4-F987-9D34-63BCE488A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42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eaLnBrk="1" latinLnBrk="0" hangingPunct="1">
              <a:spcBef>
                <a:spcPct val="0"/>
              </a:spcBef>
              <a:buClr>
                <a:srgbClr val="0066FF"/>
              </a:buClr>
              <a:buSzPct val="80000"/>
              <a:buFont typeface="Arial" panose="020B0604020202020204" pitchFamily="34" charset="0"/>
              <a:buNone/>
            </a:pPr>
            <a:r>
              <a:rPr kumimoji="1"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挥发性有机化合物 </a:t>
            </a:r>
            <a:r>
              <a:rPr kumimoji="1"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   </a:t>
            </a:r>
            <a:r>
              <a:rPr kumimoji="1" lang="zh-CN" altLang="en-US" sz="2400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Volatile Organic Compounds 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VOCs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469" name="椭圆 101422">
            <a:extLst>
              <a:ext uri="{FF2B5EF4-FFF2-40B4-BE49-F238E27FC236}">
                <a16:creationId xmlns:a16="http://schemas.microsoft.com/office/drawing/2014/main" id="{FA657219-5FE4-186E-7DFE-DB9047BE7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799" y="2027238"/>
            <a:ext cx="1423988" cy="1452562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374A5C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latin typeface="Times New Roman" panose="02020603050405020304" pitchFamily="18" charset="0"/>
                <a:ea typeface="HY견고딕"/>
                <a:cs typeface="Times New Roman" panose="02020603050405020304" pitchFamily="18" charset="0"/>
              </a:rPr>
              <a:t>VOCs</a:t>
            </a:r>
          </a:p>
        </p:txBody>
      </p:sp>
      <p:pic>
        <p:nvPicPr>
          <p:cNvPr id="18470" name="Picture 6" descr="550px-Environmental_Protection_Agency_logo">
            <a:extLst>
              <a:ext uri="{FF2B5EF4-FFF2-40B4-BE49-F238E27FC236}">
                <a16:creationId xmlns:a16="http://schemas.microsoft.com/office/drawing/2014/main" id="{AEB7AF05-9ABE-915E-683E-BDAAB26F4A8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" y="2941638"/>
            <a:ext cx="10588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1" name="Picture 7" descr="1126253081">
            <a:extLst>
              <a:ext uri="{FF2B5EF4-FFF2-40B4-BE49-F238E27FC236}">
                <a16:creationId xmlns:a16="http://schemas.microsoft.com/office/drawing/2014/main" id="{95919CC6-D777-2630-4741-7A93C3F3CE3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 r="8578"/>
          <a:stretch>
            <a:fillRect/>
          </a:stretch>
        </p:blipFill>
        <p:spPr bwMode="auto">
          <a:xfrm>
            <a:off x="5722937" y="1425575"/>
            <a:ext cx="10779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2" name="Picture 9" descr="WHO__547">
            <a:extLst>
              <a:ext uri="{FF2B5EF4-FFF2-40B4-BE49-F238E27FC236}">
                <a16:creationId xmlns:a16="http://schemas.microsoft.com/office/drawing/2014/main" id="{D3659B08-00BE-8B1F-2904-06660818B0A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1179513"/>
            <a:ext cx="1217612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73" name="Rectangle 10">
            <a:extLst>
              <a:ext uri="{FF2B5EF4-FFF2-40B4-BE49-F238E27FC236}">
                <a16:creationId xmlns:a16="http://schemas.microsoft.com/office/drawing/2014/main" id="{8F2492C8-E2F8-FC06-6353-8D93C038E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7" y="1273175"/>
            <a:ext cx="20415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algn="just" latinLnBrk="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世卫组织</a:t>
            </a:r>
            <a:r>
              <a:rPr lang="en-US" altLang="zh-CN" sz="1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</a:p>
          <a:p>
            <a:pPr algn="just" latinLnBrk="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熔点低于室温而沸点在</a:t>
            </a:r>
            <a:r>
              <a:rPr lang="zh-CN" alt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50-260</a:t>
            </a:r>
            <a:r>
              <a:rPr lang="en-US" altLang="zh-CN" sz="1400" b="1" baseline="30000">
                <a:solidFill>
                  <a:srgbClr val="FF000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o</a:t>
            </a:r>
            <a:r>
              <a:rPr lang="zh-CN" altLang="en-US" sz="1400" b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之间的挥发性有机化合物的总称</a:t>
            </a:r>
          </a:p>
        </p:txBody>
      </p:sp>
      <p:sp>
        <p:nvSpPr>
          <p:cNvPr id="18474" name="Rectangle 11">
            <a:extLst>
              <a:ext uri="{FF2B5EF4-FFF2-40B4-BE49-F238E27FC236}">
                <a16:creationId xmlns:a16="http://schemas.microsoft.com/office/drawing/2014/main" id="{74CA1551-48E8-64A7-DB46-BF6CB78A3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2762" y="1371600"/>
            <a:ext cx="2070100" cy="1096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algn="just" latinLnBrk="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欧盟</a:t>
            </a:r>
            <a:r>
              <a:rPr lang="en-US" altLang="zh-CN" sz="1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</a:t>
            </a:r>
          </a:p>
          <a:p>
            <a:pPr algn="just" latinLnBrk="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zh-CN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altLang="zh-CN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条件下，</a:t>
            </a:r>
            <a:r>
              <a:rPr lang="zh-CN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蒸气压</a:t>
            </a:r>
            <a:r>
              <a:rPr lang="zh-CN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大于</a:t>
            </a:r>
            <a:r>
              <a:rPr lang="zh-CN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0.01KPa</a:t>
            </a:r>
            <a:r>
              <a:rPr lang="zh-CN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的所有有机化合物</a:t>
            </a:r>
            <a:endParaRPr lang="zh-TW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75" name="Rectangle 12">
            <a:extLst>
              <a:ext uri="{FF2B5EF4-FFF2-40B4-BE49-F238E27FC236}">
                <a16:creationId xmlns:a16="http://schemas.microsoft.com/office/drawing/2014/main" id="{CA04B788-3AC4-5751-C03E-6694259D0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7" y="3045768"/>
            <a:ext cx="202882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latinLnBrk="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美国</a:t>
            </a:r>
            <a:r>
              <a:rPr lang="en-US" altLang="zh-CN" sz="1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USEPA</a:t>
            </a:r>
          </a:p>
          <a:p>
            <a:pPr latinLnBrk="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所有含碳</a:t>
            </a:r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的并参加大气中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光化学反应</a:t>
            </a:r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的有机物</a:t>
            </a:r>
          </a:p>
        </p:txBody>
      </p:sp>
      <p:pic>
        <p:nvPicPr>
          <p:cNvPr id="18476" name="Picture 8" descr="npi-logo">
            <a:extLst>
              <a:ext uri="{FF2B5EF4-FFF2-40B4-BE49-F238E27FC236}">
                <a16:creationId xmlns:a16="http://schemas.microsoft.com/office/drawing/2014/main" id="{669FBA80-9E73-C260-5884-9587A263186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7" y="2690813"/>
            <a:ext cx="1077912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77" name="矩形 26">
            <a:extLst>
              <a:ext uri="{FF2B5EF4-FFF2-40B4-BE49-F238E27FC236}">
                <a16:creationId xmlns:a16="http://schemas.microsoft.com/office/drawing/2014/main" id="{74CEE439-3151-19FD-43CF-B9761F998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2762" y="2778125"/>
            <a:ext cx="20701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algn="just" latinLnBrk="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澳大利亚</a:t>
            </a:r>
            <a:r>
              <a:rPr lang="en-US" altLang="zh-CN" sz="1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ANPI</a:t>
            </a:r>
            <a:endParaRPr lang="zh-CN" altLang="en-US" sz="14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latinLnBrk="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altLang="zh-CN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altLang="zh-CN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条件下</a:t>
            </a:r>
            <a:r>
              <a:rPr lang="zh-CN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蒸气压大于</a:t>
            </a:r>
            <a:r>
              <a:rPr lang="en-US" altLang="zh-CN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0.27kPa</a:t>
            </a:r>
            <a:r>
              <a:rPr lang="zh-CN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的所有有机物</a:t>
            </a:r>
            <a:endParaRPr lang="zh-TW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78" name="Group 107">
            <a:extLst>
              <a:ext uri="{FF2B5EF4-FFF2-40B4-BE49-F238E27FC236}">
                <a16:creationId xmlns:a16="http://schemas.microsoft.com/office/drawing/2014/main" id="{7FFC25CA-45B6-F5B2-481F-8F2E89EDB844}"/>
              </a:ext>
            </a:extLst>
          </p:cNvPr>
          <p:cNvGrpSpPr/>
          <p:nvPr/>
        </p:nvGrpSpPr>
        <p:grpSpPr>
          <a:xfrm>
            <a:off x="1378265" y="832038"/>
            <a:ext cx="2035175" cy="365125"/>
            <a:chOff x="602" y="1625"/>
            <a:chExt cx="1096" cy="210"/>
          </a:xfrm>
          <a:solidFill>
            <a:schemeClr val="accent5">
              <a:lumMod val="90000"/>
            </a:schemeClr>
          </a:solidFill>
        </p:grpSpPr>
        <p:sp>
          <p:nvSpPr>
            <p:cNvPr id="18479" name="AutoShape 108">
              <a:extLst>
                <a:ext uri="{FF2B5EF4-FFF2-40B4-BE49-F238E27FC236}">
                  <a16:creationId xmlns:a16="http://schemas.microsoft.com/office/drawing/2014/main" id="{F2321C1E-1B05-6F9C-B81F-2585CA28CBC8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602" y="1625"/>
              <a:ext cx="1094" cy="210"/>
            </a:xfrm>
            <a:prstGeom prst="roundRect">
              <a:avLst>
                <a:gd name="adj" fmla="val 41602"/>
              </a:avLst>
            </a:prstGeom>
            <a:grpFill/>
            <a:ln>
              <a:noFill/>
            </a:ln>
            <a:effectLst>
              <a:outerShdw dist="35921" dir="2700000" algn="ctr" rotWithShape="0">
                <a:srgbClr val="1C1C1C"/>
              </a:outerShdw>
            </a:effectLst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zh-CN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8480" name="Group 109">
              <a:extLst>
                <a:ext uri="{FF2B5EF4-FFF2-40B4-BE49-F238E27FC236}">
                  <a16:creationId xmlns:a16="http://schemas.microsoft.com/office/drawing/2014/main" id="{B920F39F-B872-60EB-1C03-C4D66341A528}"/>
                </a:ext>
              </a:extLst>
            </p:cNvPr>
            <p:cNvGrpSpPr/>
            <p:nvPr/>
          </p:nvGrpSpPr>
          <p:grpSpPr>
            <a:xfrm>
              <a:off x="606" y="1656"/>
              <a:ext cx="45" cy="163"/>
              <a:chOff x="1016" y="1768"/>
              <a:chExt cx="68" cy="198"/>
            </a:xfrm>
            <a:grpFill/>
          </p:grpSpPr>
          <p:sp>
            <p:nvSpPr>
              <p:cNvPr id="18486" name="AutoShape 110">
                <a:extLst>
                  <a:ext uri="{FF2B5EF4-FFF2-40B4-BE49-F238E27FC236}">
                    <a16:creationId xmlns:a16="http://schemas.microsoft.com/office/drawing/2014/main" id="{9E8BA496-B03F-6B2E-132C-31BBCDCF3C63}"/>
                  </a:ext>
                </a:extLst>
              </p:cNvPr>
              <p:cNvSpPr/>
              <p:nvPr/>
            </p:nvSpPr>
            <p:spPr>
              <a:xfrm rot="-267535" flipV="1">
                <a:off x="1016" y="1768"/>
                <a:ext cx="68" cy="198"/>
              </a:xfrm>
              <a:prstGeom prst="moon">
                <a:avLst>
                  <a:gd name="adj" fmla="val 20051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  <p:sp>
            <p:nvSpPr>
              <p:cNvPr id="18487" name="AutoShape 111">
                <a:extLst>
                  <a:ext uri="{FF2B5EF4-FFF2-40B4-BE49-F238E27FC236}">
                    <a16:creationId xmlns:a16="http://schemas.microsoft.com/office/drawing/2014/main" id="{D33B7FE0-F063-3562-2F66-6CDBD35FBE4B}"/>
                  </a:ext>
                </a:extLst>
              </p:cNvPr>
              <p:cNvSpPr/>
              <p:nvPr/>
            </p:nvSpPr>
            <p:spPr>
              <a:xfrm rot="-267535" flipV="1">
                <a:off x="1020" y="1783"/>
                <a:ext cx="42" cy="167"/>
              </a:xfrm>
              <a:prstGeom prst="moon">
                <a:avLst>
                  <a:gd name="adj" fmla="val 20051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  <p:sp>
            <p:nvSpPr>
              <p:cNvPr id="18488" name="AutoShape 112">
                <a:extLst>
                  <a:ext uri="{FF2B5EF4-FFF2-40B4-BE49-F238E27FC236}">
                    <a16:creationId xmlns:a16="http://schemas.microsoft.com/office/drawing/2014/main" id="{A4DF7211-DE58-B68D-9F6F-AC8C6205F79B}"/>
                  </a:ext>
                </a:extLst>
              </p:cNvPr>
              <p:cNvSpPr/>
              <p:nvPr/>
            </p:nvSpPr>
            <p:spPr>
              <a:xfrm rot="-267535" flipV="1">
                <a:off x="1018" y="1805"/>
                <a:ext cx="27" cy="123"/>
              </a:xfrm>
              <a:prstGeom prst="moon">
                <a:avLst>
                  <a:gd name="adj" fmla="val 20051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</p:grpSp>
        <p:grpSp>
          <p:nvGrpSpPr>
            <p:cNvPr id="18481" name="Group 113">
              <a:extLst>
                <a:ext uri="{FF2B5EF4-FFF2-40B4-BE49-F238E27FC236}">
                  <a16:creationId xmlns:a16="http://schemas.microsoft.com/office/drawing/2014/main" id="{F5260360-41F9-034F-CAEF-940B1F3596A1}"/>
                </a:ext>
              </a:extLst>
            </p:cNvPr>
            <p:cNvGrpSpPr/>
            <p:nvPr/>
          </p:nvGrpSpPr>
          <p:grpSpPr>
            <a:xfrm>
              <a:off x="1649" y="1654"/>
              <a:ext cx="49" cy="172"/>
              <a:chOff x="2619" y="1771"/>
              <a:chExt cx="68" cy="198"/>
            </a:xfrm>
            <a:grpFill/>
          </p:grpSpPr>
          <p:sp>
            <p:nvSpPr>
              <p:cNvPr id="18483" name="AutoShape 114">
                <a:extLst>
                  <a:ext uri="{FF2B5EF4-FFF2-40B4-BE49-F238E27FC236}">
                    <a16:creationId xmlns:a16="http://schemas.microsoft.com/office/drawing/2014/main" id="{27F9AB79-BED1-E5CC-6B01-11FF04AF883E}"/>
                  </a:ext>
                </a:extLst>
              </p:cNvPr>
              <p:cNvSpPr/>
              <p:nvPr/>
            </p:nvSpPr>
            <p:spPr>
              <a:xfrm rot="267535" flipH="1" flipV="1">
                <a:off x="2619" y="1771"/>
                <a:ext cx="68" cy="198"/>
              </a:xfrm>
              <a:prstGeom prst="moon">
                <a:avLst>
                  <a:gd name="adj" fmla="val 20051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  <p:sp>
            <p:nvSpPr>
              <p:cNvPr id="18484" name="AutoShape 115">
                <a:extLst>
                  <a:ext uri="{FF2B5EF4-FFF2-40B4-BE49-F238E27FC236}">
                    <a16:creationId xmlns:a16="http://schemas.microsoft.com/office/drawing/2014/main" id="{8C5B0BEF-F041-4282-E0EF-68442610A477}"/>
                  </a:ext>
                </a:extLst>
              </p:cNvPr>
              <p:cNvSpPr/>
              <p:nvPr/>
            </p:nvSpPr>
            <p:spPr>
              <a:xfrm rot="267535" flipH="1" flipV="1">
                <a:off x="2641" y="1786"/>
                <a:ext cx="42" cy="167"/>
              </a:xfrm>
              <a:prstGeom prst="moon">
                <a:avLst>
                  <a:gd name="adj" fmla="val 20051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  <p:sp>
            <p:nvSpPr>
              <p:cNvPr id="18485" name="AutoShape 116">
                <a:extLst>
                  <a:ext uri="{FF2B5EF4-FFF2-40B4-BE49-F238E27FC236}">
                    <a16:creationId xmlns:a16="http://schemas.microsoft.com/office/drawing/2014/main" id="{08DA0CAB-B065-E744-C7A9-0AB2E3852CBC}"/>
                  </a:ext>
                </a:extLst>
              </p:cNvPr>
              <p:cNvSpPr/>
              <p:nvPr/>
            </p:nvSpPr>
            <p:spPr>
              <a:xfrm rot="267535" flipH="1" flipV="1">
                <a:off x="2658" y="1808"/>
                <a:ext cx="27" cy="123"/>
              </a:xfrm>
              <a:prstGeom prst="moon">
                <a:avLst>
                  <a:gd name="adj" fmla="val 29657"/>
                </a:avLst>
              </a:prstGeom>
              <a:grpFill/>
              <a:ln w="9525">
                <a:noFill/>
              </a:ln>
            </p:spPr>
            <p:txBody>
              <a:bodyPr rot="10800000"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</a:lstStyle>
              <a:p>
                <a:pPr marL="0" indent="0"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zh-CN" altLang="zh-CN" sz="1800" dirty="0">
                  <a:ea typeface="Arial" pitchFamily="34" charset="0"/>
                </a:endParaRPr>
              </a:p>
            </p:txBody>
          </p:sp>
        </p:grpSp>
        <p:pic>
          <p:nvPicPr>
            <p:cNvPr id="18482" name="Picture 117" descr="high_line01">
              <a:extLst>
                <a:ext uri="{FF2B5EF4-FFF2-40B4-BE49-F238E27FC236}">
                  <a16:creationId xmlns:a16="http://schemas.microsoft.com/office/drawing/2014/main" id="{43DC763A-A347-2BC3-8638-ECB4BA2CA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8891" r="58304" b="12320"/>
            <a:stretch>
              <a:fillRect/>
            </a:stretch>
          </p:blipFill>
          <p:spPr>
            <a:xfrm rot="-5400000">
              <a:off x="1079" y="1194"/>
              <a:ext cx="130" cy="1000"/>
            </a:xfrm>
            <a:prstGeom prst="rect">
              <a:avLst/>
            </a:prstGeom>
            <a:grpFill/>
            <a:ln w="9525">
              <a:noFill/>
            </a:ln>
          </p:spPr>
        </p:pic>
      </p:grpSp>
      <p:sp>
        <p:nvSpPr>
          <p:cNvPr id="18489" name="文本框 38">
            <a:extLst>
              <a:ext uri="{FF2B5EF4-FFF2-40B4-BE49-F238E27FC236}">
                <a16:creationId xmlns:a16="http://schemas.microsoft.com/office/drawing/2014/main" id="{1A0374C3-27DC-8CC8-0A30-7A50970B7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2" y="815975"/>
            <a:ext cx="1900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eaLnBrk="1" latinLnBrk="0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latin typeface="黑体" panose="02010609060101010101" pitchFamily="49" charset="-122"/>
                <a:ea typeface="黑体" panose="02010609060101010101" pitchFamily="49" charset="-122"/>
              </a:rPr>
              <a:t>根据沸点</a:t>
            </a:r>
          </a:p>
        </p:txBody>
      </p:sp>
      <p:sp>
        <p:nvSpPr>
          <p:cNvPr id="18490" name="文本框 50">
            <a:extLst>
              <a:ext uri="{FF2B5EF4-FFF2-40B4-BE49-F238E27FC236}">
                <a16:creationId xmlns:a16="http://schemas.microsoft.com/office/drawing/2014/main" id="{013293E0-61F3-16DC-671F-C0354045A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49" y="2619375"/>
            <a:ext cx="1900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eaLnBrk="1" latinLnBrk="0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latin typeface="黑体" panose="02010609060101010101" pitchFamily="49" charset="-122"/>
                <a:ea typeface="黑体" panose="02010609060101010101" pitchFamily="49" charset="-122"/>
              </a:rPr>
              <a:t>根据种类</a:t>
            </a:r>
          </a:p>
        </p:txBody>
      </p:sp>
      <p:sp>
        <p:nvSpPr>
          <p:cNvPr id="18491" name="文本框 62">
            <a:extLst>
              <a:ext uri="{FF2B5EF4-FFF2-40B4-BE49-F238E27FC236}">
                <a16:creationId xmlns:a16="http://schemas.microsoft.com/office/drawing/2014/main" id="{70292B0B-0A24-BDAC-1C87-CFBFD3BCE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037" y="825500"/>
            <a:ext cx="190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eaLnBrk="1" latinLnBrk="0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latin typeface="黑体" panose="02010609060101010101" pitchFamily="49" charset="-122"/>
                <a:ea typeface="黑体" panose="02010609060101010101" pitchFamily="49" charset="-122"/>
              </a:rPr>
              <a:t>根据蒸汽压</a:t>
            </a:r>
          </a:p>
        </p:txBody>
      </p:sp>
      <p:cxnSp>
        <p:nvCxnSpPr>
          <p:cNvPr id="18492" name="肘形连接符​​ 9">
            <a:extLst>
              <a:ext uri="{FF2B5EF4-FFF2-40B4-BE49-F238E27FC236}">
                <a16:creationId xmlns:a16="http://schemas.microsoft.com/office/drawing/2014/main" id="{54DD0CE1-3A24-06E0-74B7-D67C11DF631C}"/>
              </a:ext>
            </a:extLst>
          </p:cNvPr>
          <p:cNvCxnSpPr/>
          <p:nvPr/>
        </p:nvCxnSpPr>
        <p:spPr>
          <a:xfrm flipV="1">
            <a:off x="4787899" y="1042988"/>
            <a:ext cx="1060450" cy="936625"/>
          </a:xfrm>
          <a:prstGeom prst="bentConnector3">
            <a:avLst>
              <a:gd name="adj1" fmla="val -731"/>
            </a:avLst>
          </a:prstGeom>
          <a:ln w="38100">
            <a:solidFill>
              <a:srgbClr val="009AD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93" name="肘形连接符​​ 9">
            <a:extLst>
              <a:ext uri="{FF2B5EF4-FFF2-40B4-BE49-F238E27FC236}">
                <a16:creationId xmlns:a16="http://schemas.microsoft.com/office/drawing/2014/main" id="{FCAEB07C-24E5-0208-8504-0F153F2F3ED2}"/>
              </a:ext>
            </a:extLst>
          </p:cNvPr>
          <p:cNvCxnSpPr/>
          <p:nvPr/>
        </p:nvCxnSpPr>
        <p:spPr>
          <a:xfrm rot="10800000">
            <a:off x="3306762" y="1020763"/>
            <a:ext cx="977900" cy="979487"/>
          </a:xfrm>
          <a:prstGeom prst="bentConnector3">
            <a:avLst>
              <a:gd name="adj1" fmla="val -914"/>
            </a:avLst>
          </a:prstGeom>
          <a:ln w="38100">
            <a:solidFill>
              <a:srgbClr val="009AD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94" name="矩形 18493">
            <a:extLst>
              <a:ext uri="{FF2B5EF4-FFF2-40B4-BE49-F238E27FC236}">
                <a16:creationId xmlns:a16="http://schemas.microsoft.com/office/drawing/2014/main" id="{D630D461-0493-9AEE-57A3-C305E5ACCBEB}"/>
              </a:ext>
            </a:extLst>
          </p:cNvPr>
          <p:cNvSpPr/>
          <p:nvPr/>
        </p:nvSpPr>
        <p:spPr>
          <a:xfrm>
            <a:off x="1373187" y="3931434"/>
            <a:ext cx="2049462" cy="1077912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烷烃类、芳烃类、烯烃类、卤烃类、酯类、醛类、酮类和其它化</a:t>
            </a:r>
          </a:p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合物等</a:t>
            </a:r>
          </a:p>
        </p:txBody>
      </p:sp>
      <p:sp>
        <p:nvSpPr>
          <p:cNvPr id="18495" name="矩形 18494">
            <a:extLst>
              <a:ext uri="{FF2B5EF4-FFF2-40B4-BE49-F238E27FC236}">
                <a16:creationId xmlns:a16="http://schemas.microsoft.com/office/drawing/2014/main" id="{0E4843C6-3B29-BB57-C32D-1FE33F2AE13A}"/>
              </a:ext>
            </a:extLst>
          </p:cNvPr>
          <p:cNvSpPr/>
          <p:nvPr/>
        </p:nvSpPr>
        <p:spPr>
          <a:xfrm>
            <a:off x="5635624" y="3954681"/>
            <a:ext cx="2633663" cy="1077912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总挥发性有机物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(TVOCs)</a:t>
            </a:r>
          </a:p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极易挥发性有机物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(VVOC)</a:t>
            </a:r>
          </a:p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挥发性有机物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(VOC)</a:t>
            </a:r>
          </a:p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半挥发性有机物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(SVOC)</a:t>
            </a:r>
            <a:endParaRPr lang="zh-CN" altLang="en-US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8496" name="直接连接符 18495">
            <a:extLst>
              <a:ext uri="{FF2B5EF4-FFF2-40B4-BE49-F238E27FC236}">
                <a16:creationId xmlns:a16="http://schemas.microsoft.com/office/drawing/2014/main" id="{BFC31252-F705-8CDF-FF34-2B021ED50E57}"/>
              </a:ext>
            </a:extLst>
          </p:cNvPr>
          <p:cNvCxnSpPr>
            <a:stCxn id="18469" idx="3"/>
            <a:endCxn id="18494" idx="3"/>
          </p:cNvCxnSpPr>
          <p:nvPr/>
        </p:nvCxnSpPr>
        <p:spPr>
          <a:xfrm flipH="1">
            <a:off x="3422649" y="3267077"/>
            <a:ext cx="646688" cy="1203313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97" name="直接连接符 18496">
            <a:extLst>
              <a:ext uri="{FF2B5EF4-FFF2-40B4-BE49-F238E27FC236}">
                <a16:creationId xmlns:a16="http://schemas.microsoft.com/office/drawing/2014/main" id="{6FD8A93B-502F-8D95-B379-5E2B0AE148AC}"/>
              </a:ext>
            </a:extLst>
          </p:cNvPr>
          <p:cNvCxnSpPr>
            <a:stCxn id="18469" idx="5"/>
            <a:endCxn id="18495" idx="1"/>
          </p:cNvCxnSpPr>
          <p:nvPr/>
        </p:nvCxnSpPr>
        <p:spPr>
          <a:xfrm>
            <a:off x="5076249" y="3267077"/>
            <a:ext cx="559375" cy="122656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98" name="直接连接符 18497">
            <a:extLst>
              <a:ext uri="{FF2B5EF4-FFF2-40B4-BE49-F238E27FC236}">
                <a16:creationId xmlns:a16="http://schemas.microsoft.com/office/drawing/2014/main" id="{8685281F-D14F-6068-3B36-2EDC10FEC430}"/>
              </a:ext>
            </a:extLst>
          </p:cNvPr>
          <p:cNvCxnSpPr/>
          <p:nvPr/>
        </p:nvCxnSpPr>
        <p:spPr>
          <a:xfrm>
            <a:off x="3276599" y="2819400"/>
            <a:ext cx="503238" cy="0"/>
          </a:xfrm>
          <a:prstGeom prst="line">
            <a:avLst/>
          </a:prstGeom>
          <a:ln w="38100">
            <a:solidFill>
              <a:srgbClr val="009AD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99" name="矩形 18498">
            <a:extLst>
              <a:ext uri="{FF2B5EF4-FFF2-40B4-BE49-F238E27FC236}">
                <a16:creationId xmlns:a16="http://schemas.microsoft.com/office/drawing/2014/main" id="{A27FA8A4-D034-5DFD-37B1-4CE332D51D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601124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B38107B4-3AB2-3F36-5FE8-B2EA2654C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18" y="601962"/>
            <a:ext cx="7628963" cy="4541538"/>
          </a:xfrm>
          <a:prstGeom prst="rect">
            <a:avLst/>
          </a:prstGeom>
        </p:spPr>
      </p:pic>
      <p:sp>
        <p:nvSpPr>
          <p:cNvPr id="15" name="矩形 7">
            <a:extLst>
              <a:ext uri="{FF2B5EF4-FFF2-40B4-BE49-F238E27FC236}">
                <a16:creationId xmlns:a16="http://schemas.microsoft.com/office/drawing/2014/main" id="{821B1E2E-F17A-8630-71B3-2D5B393D0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428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eaLnBrk="1" latinLnBrk="0" hangingPunct="1">
              <a:spcBef>
                <a:spcPct val="0"/>
              </a:spcBef>
              <a:buClr>
                <a:srgbClr val="0066FF"/>
              </a:buClr>
              <a:buSzPct val="80000"/>
              <a:buFont typeface="Arial" panose="020B0604020202020204" pitchFamily="34" charset="0"/>
              <a:buNone/>
            </a:pPr>
            <a:r>
              <a:rPr kumimoji="1"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VOCs</a:t>
            </a:r>
            <a:r>
              <a:rPr kumimoji="1"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的来源及危害</a:t>
            </a:r>
            <a:endParaRPr kumimoji="1"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4C3F0F4-CA94-788B-A728-E66B4B7F459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539132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466353"/>
      </p:ext>
    </p:extLst>
  </p:cSld>
  <p:clrMapOvr>
    <a:masterClrMapping/>
  </p:clrMapOvr>
  <p:transition spd="slow" advClick="0" advTm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矩形 103">
            <a:extLst>
              <a:ext uri="{FF2B5EF4-FFF2-40B4-BE49-F238E27FC236}">
                <a16:creationId xmlns:a16="http://schemas.microsoft.com/office/drawing/2014/main" id="{0B05835A-E058-CC5E-AF06-02D837DD5EC4}"/>
              </a:ext>
            </a:extLst>
          </p:cNvPr>
          <p:cNvSpPr/>
          <p:nvPr/>
        </p:nvSpPr>
        <p:spPr>
          <a:xfrm>
            <a:off x="-5630" y="1059579"/>
            <a:ext cx="9144000" cy="2084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7B0BE9BE-7E0A-7CE1-1629-DF7FAC3509A2}"/>
              </a:ext>
            </a:extLst>
          </p:cNvPr>
          <p:cNvSpPr txBox="1"/>
          <p:nvPr/>
        </p:nvSpPr>
        <p:spPr>
          <a:xfrm>
            <a:off x="0" y="626710"/>
            <a:ext cx="916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VOCs</a:t>
            </a:r>
            <a:r>
              <a:rPr lang="zh-CN" altLang="en-US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排放引城市灰霾、臭氧污染等突出环境问题，严重威胁人类健康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成为关注的热点</a:t>
            </a:r>
            <a:endParaRPr lang="zh-CN" altLang="en-US" sz="18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AEDBF3D6-F680-CFF7-7349-B210EEC9CFBC}"/>
              </a:ext>
            </a:extLst>
          </p:cNvPr>
          <p:cNvSpPr txBox="1"/>
          <p:nvPr/>
        </p:nvSpPr>
        <p:spPr>
          <a:xfrm>
            <a:off x="-378348" y="3098751"/>
            <a:ext cx="9595095" cy="1654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just" defTabSz="914400" rtl="0" eaLnBrk="1" fontAlgn="auto" latinLnBrk="0" hangingPunct="1">
              <a:lnSpc>
                <a:spcPts val="25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2021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月，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十四个五年规划和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2035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年远景目标纲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：“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挥发性有机物排放总量下降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10%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以上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</a:p>
          <a:p>
            <a:pPr marL="457200" marR="0" lvl="1" indent="0" algn="just" defTabSz="914400" rtl="0" eaLnBrk="1" fontAlgn="auto" latinLnBrk="0" hangingPunct="1">
              <a:lnSpc>
                <a:spcPts val="25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2021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11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月，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关于深入打好污染防治攻坚战的意见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：“以石化、化工、涂装、医药、包装印刷、油品储运销等行业领域为重点，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安全高效推进挥发性有机物综合治理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加大餐饮油烟污染、恶臭异味治理力度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1" fontAlgn="auto" latinLnBrk="0" hangingPunct="1">
              <a:lnSpc>
                <a:spcPts val="25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2022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11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月，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关于印发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深入打好重污染天气消除、臭氧污染防治和柴油货车污染治理攻坚战行动方案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的通知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：“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强化石化、化工、涂装、医药、包装印刷、油品储运销等行业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VOCs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深度治理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107" name="AutoShape 2">
            <a:extLst>
              <a:ext uri="{FF2B5EF4-FFF2-40B4-BE49-F238E27FC236}">
                <a16:creationId xmlns:a16="http://schemas.microsoft.com/office/drawing/2014/main" id="{69457F54-D47B-B767-6321-0D4BC2B1D1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9429" y="260360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8" name="图片 107">
            <a:extLst>
              <a:ext uri="{FF2B5EF4-FFF2-40B4-BE49-F238E27FC236}">
                <a16:creationId xmlns:a16="http://schemas.microsoft.com/office/drawing/2014/main" id="{C5AE31F2-26D2-0395-006C-B528EBA69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1077" y="1101834"/>
            <a:ext cx="3101226" cy="174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9" name="Picture 2">
            <a:extLst>
              <a:ext uri="{FF2B5EF4-FFF2-40B4-BE49-F238E27FC236}">
                <a16:creationId xmlns:a16="http://schemas.microsoft.com/office/drawing/2014/main" id="{741CE9E0-D743-B34A-FAFD-DED74F7F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1" y="1080101"/>
            <a:ext cx="2321498" cy="174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4">
            <a:extLst>
              <a:ext uri="{FF2B5EF4-FFF2-40B4-BE49-F238E27FC236}">
                <a16:creationId xmlns:a16="http://schemas.microsoft.com/office/drawing/2014/main" id="{0815E74C-A1E6-218B-C423-52A00B72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190" y="1119651"/>
            <a:ext cx="3101226" cy="174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文本框 110">
            <a:extLst>
              <a:ext uri="{FF2B5EF4-FFF2-40B4-BE49-F238E27FC236}">
                <a16:creationId xmlns:a16="http://schemas.microsoft.com/office/drawing/2014/main" id="{581F426A-01A8-2628-AD0E-E228A313AD99}"/>
              </a:ext>
            </a:extLst>
          </p:cNvPr>
          <p:cNvSpPr txBox="1"/>
          <p:nvPr/>
        </p:nvSpPr>
        <p:spPr>
          <a:xfrm>
            <a:off x="804929" y="2843877"/>
            <a:ext cx="115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灰霾天气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562533E9-6209-1F7E-D181-C9ABAA8BAF97}"/>
              </a:ext>
            </a:extLst>
          </p:cNvPr>
          <p:cNvSpPr txBox="1"/>
          <p:nvPr/>
        </p:nvSpPr>
        <p:spPr>
          <a:xfrm>
            <a:off x="3841350" y="2883513"/>
            <a:ext cx="115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臭氧污染</a:t>
            </a: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D2198B09-20FA-E357-215B-05D9F626AA57}"/>
              </a:ext>
            </a:extLst>
          </p:cNvPr>
          <p:cNvSpPr txBox="1"/>
          <p:nvPr/>
        </p:nvSpPr>
        <p:spPr>
          <a:xfrm>
            <a:off x="7041536" y="2843877"/>
            <a:ext cx="115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臭味扰民</a:t>
            </a: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68B5337B-1B97-2B88-3DD9-7AC64F19E6BF}"/>
              </a:ext>
            </a:extLst>
          </p:cNvPr>
          <p:cNvSpPr txBox="1"/>
          <p:nvPr/>
        </p:nvSpPr>
        <p:spPr>
          <a:xfrm>
            <a:off x="4162091" y="4675325"/>
            <a:ext cx="497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VOCs</a:t>
            </a:r>
            <a:r>
              <a:rPr lang="zh-CN" alt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污染控制技术</a:t>
            </a:r>
            <a:r>
              <a:rPr lang="en-US" altLang="zh-CN" sz="18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alt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国家环境保护重大需求</a:t>
            </a:r>
          </a:p>
        </p:txBody>
      </p:sp>
      <p:cxnSp>
        <p:nvCxnSpPr>
          <p:cNvPr id="115" name="直接连接符 114">
            <a:extLst>
              <a:ext uri="{FF2B5EF4-FFF2-40B4-BE49-F238E27FC236}">
                <a16:creationId xmlns:a16="http://schemas.microsoft.com/office/drawing/2014/main" id="{A6FB972C-E582-7F8D-5B77-7BAB1C0A22BB}"/>
              </a:ext>
            </a:extLst>
          </p:cNvPr>
          <p:cNvCxnSpPr>
            <a:cxnSpLocks/>
          </p:cNvCxnSpPr>
          <p:nvPr/>
        </p:nvCxnSpPr>
        <p:spPr>
          <a:xfrm flipH="1">
            <a:off x="2026371" y="5044657"/>
            <a:ext cx="7111999" cy="0"/>
          </a:xfrm>
          <a:prstGeom prst="line">
            <a:avLst/>
          </a:prstGeom>
          <a:ln w="571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MH_Others_11">
            <a:extLst>
              <a:ext uri="{FF2B5EF4-FFF2-40B4-BE49-F238E27FC236}">
                <a16:creationId xmlns:a16="http://schemas.microsoft.com/office/drawing/2014/main" id="{250AA0BF-41AE-84A8-DEBC-82B289A10BD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488871" y="-45810"/>
            <a:ext cx="390936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VOCs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污染控制意义</a:t>
            </a: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C480DE90-B795-1106-A343-A7EF12E6084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55463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108200" y="1521460"/>
            <a:ext cx="6400165" cy="1684655"/>
            <a:chOff x="3320" y="2396"/>
            <a:chExt cx="10079" cy="2653"/>
          </a:xfrm>
        </p:grpSpPr>
        <p:sp>
          <p:nvSpPr>
            <p:cNvPr id="28" name="文本框 27"/>
            <p:cNvSpPr txBox="1"/>
            <p:nvPr>
              <p:custDataLst>
                <p:tags r:id="rId2"/>
              </p:custDataLst>
            </p:nvPr>
          </p:nvSpPr>
          <p:spPr>
            <a:xfrm>
              <a:off x="4192" y="3739"/>
              <a:ext cx="832" cy="1310"/>
            </a:xfrm>
            <a:prstGeom prst="rect">
              <a:avLst/>
            </a:prstGeom>
            <a:noFill/>
          </p:spPr>
          <p:txBody>
            <a:bodyPr wrap="square" rtlCol="0"/>
            <a:lstStyle/>
            <a:p>
              <a:r>
                <a:rPr lang="en-US" altLang="zh-CN" sz="4400">
                  <a:solidFill>
                    <a:schemeClr val="dk1">
                      <a:lumMod val="85000"/>
                      <a:lumOff val="1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33" name="组合 32"/>
            <p:cNvGrpSpPr/>
            <p:nvPr>
              <p:custDataLst>
                <p:tags r:id="rId3"/>
              </p:custDataLst>
            </p:nvPr>
          </p:nvGrpSpPr>
          <p:grpSpPr>
            <a:xfrm>
              <a:off x="3320" y="3884"/>
              <a:ext cx="683" cy="744"/>
              <a:chOff x="10608342" y="5053054"/>
              <a:chExt cx="2451500" cy="2669391"/>
            </a:xfrm>
          </p:grpSpPr>
          <p:sp>
            <p:nvSpPr>
              <p:cNvPr id="8" name="任意多边形: 形状 33"/>
              <p:cNvSpPr/>
              <p:nvPr>
                <p:custDataLst>
                  <p:tags r:id="rId5"/>
                </p:custDataLst>
              </p:nvPr>
            </p:nvSpPr>
            <p:spPr>
              <a:xfrm rot="697528">
                <a:off x="10608342" y="5053054"/>
                <a:ext cx="1399913" cy="1966165"/>
              </a:xfrm>
              <a:custGeom>
                <a:avLst/>
                <a:gdLst>
                  <a:gd name="connsiteX0" fmla="*/ 1399913 w 1399913"/>
                  <a:gd name="connsiteY0" fmla="*/ 0 h 1966165"/>
                  <a:gd name="connsiteX1" fmla="*/ 1399913 w 1399913"/>
                  <a:gd name="connsiteY1" fmla="*/ 1678156 h 1966165"/>
                  <a:gd name="connsiteX2" fmla="*/ 0 w 1399913"/>
                  <a:gd name="connsiteY2" fmla="*/ 1966165 h 1966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99913" h="1966165">
                    <a:moveTo>
                      <a:pt x="1399913" y="0"/>
                    </a:moveTo>
                    <a:lnTo>
                      <a:pt x="1399913" y="1678156"/>
                    </a:lnTo>
                    <a:lnTo>
                      <a:pt x="0" y="196616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600">
                  <a:solidFill>
                    <a:schemeClr val="dk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" name="等腰三角形 8"/>
              <p:cNvSpPr/>
              <p:nvPr>
                <p:custDataLst>
                  <p:tags r:id="rId6"/>
                </p:custDataLst>
              </p:nvPr>
            </p:nvSpPr>
            <p:spPr>
              <a:xfrm>
                <a:off x="10957872" y="5206137"/>
                <a:ext cx="2101970" cy="2516308"/>
              </a:xfrm>
              <a:prstGeom prst="triangle">
                <a:avLst>
                  <a:gd name="adj" fmla="val 10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 fontScale="57500" lnSpcReduction="10000"/>
              </a:bodyPr>
              <a:lstStyle/>
              <a:p>
                <a:pPr algn="ctr"/>
                <a:endParaRPr lang="zh-CN" altLang="en-US" sz="1600">
                  <a:solidFill>
                    <a:schemeClr val="dk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4"/>
              </p:custDataLst>
            </p:nvPr>
          </p:nvSpPr>
          <p:spPr>
            <a:xfrm>
              <a:off x="5213" y="3606"/>
              <a:ext cx="8186" cy="131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sz="4400" dirty="0">
                  <a:solidFill>
                    <a:schemeClr val="tx1"/>
                  </a:solidFill>
                  <a:uFillTx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常用VOCs治理技术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5200" y="2396"/>
              <a:ext cx="2904" cy="1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ransition spd="slow" advClick="0" advTm="0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3001198" y="4533900"/>
            <a:ext cx="6142802" cy="609600"/>
            <a:chOff x="4001597" y="5613400"/>
            <a:chExt cx="8190403" cy="1244600"/>
          </a:xfrm>
        </p:grpSpPr>
        <p:sp>
          <p:nvSpPr>
            <p:cNvPr id="5" name="任意多边形: 形状 8"/>
            <p:cNvSpPr/>
            <p:nvPr>
              <p:custDataLst>
                <p:tags r:id="rId5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6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3" name="文本框 42"/>
          <p:cNvSpPr txBox="1"/>
          <p:nvPr>
            <p:custDataLst>
              <p:tags r:id="rId3"/>
            </p:custDataLst>
          </p:nvPr>
        </p:nvSpPr>
        <p:spPr>
          <a:xfrm>
            <a:off x="271996" y="155850"/>
            <a:ext cx="3571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685800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常用</a:t>
            </a:r>
            <a:r>
              <a:rPr kumimoji="0" lang="en-US" altLang="zh-CN" sz="2400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VOCs</a:t>
            </a: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治理技术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C651CE-3B64-32C6-3BAA-DA8E5176FFD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55463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94B84853-814A-DE76-13BE-B421EE967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65" y="3830015"/>
            <a:ext cx="7372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eaLnBrk="1" latinLnBrk="0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清洁生产</a:t>
            </a:r>
          </a:p>
          <a:p>
            <a:pPr algn="just" eaLnBrk="1" latinLnBrk="0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注重生产全过程的物料回收，充分实现再回收、再利用，防止和减少污染的产生；</a:t>
            </a:r>
            <a:endParaRPr lang="zh-CN" altLang="en-US" sz="20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7">
            <a:extLst>
              <a:ext uri="{FF2B5EF4-FFF2-40B4-BE49-F238E27FC236}">
                <a16:creationId xmlns:a16="http://schemas.microsoft.com/office/drawing/2014/main" id="{CFCDF19F-008C-CC45-AD61-C8A9FDBB1295}"/>
              </a:ext>
            </a:extLst>
          </p:cNvPr>
          <p:cNvGrpSpPr>
            <a:grpSpLocks/>
          </p:cNvGrpSpPr>
          <p:nvPr/>
        </p:nvGrpSpPr>
        <p:grpSpPr bwMode="auto">
          <a:xfrm>
            <a:off x="409268" y="833119"/>
            <a:ext cx="6131017" cy="518097"/>
            <a:chOff x="762000" y="1412776"/>
            <a:chExt cx="7620000" cy="655638"/>
          </a:xfrm>
        </p:grpSpPr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20E62ECA-05CA-4C51-969B-A7459D41C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0" y="1412776"/>
              <a:ext cx="7620000" cy="655638"/>
            </a:xfrm>
            <a:custGeom>
              <a:avLst/>
              <a:gdLst/>
              <a:ahLst/>
              <a:cxnLst>
                <a:cxn ang="0">
                  <a:pos x="2832" y="122"/>
                </a:cxn>
                <a:cxn ang="0">
                  <a:pos x="2714" y="244"/>
                </a:cxn>
                <a:cxn ang="0">
                  <a:pos x="118" y="244"/>
                </a:cxn>
                <a:cxn ang="0">
                  <a:pos x="0" y="122"/>
                </a:cxn>
                <a:cxn ang="0">
                  <a:pos x="0" y="122"/>
                </a:cxn>
                <a:cxn ang="0">
                  <a:pos x="118" y="0"/>
                </a:cxn>
                <a:cxn ang="0">
                  <a:pos x="2714" y="0"/>
                </a:cxn>
                <a:cxn ang="0">
                  <a:pos x="2832" y="122"/>
                </a:cxn>
              </a:cxnLst>
              <a:rect l="0" t="0" r="r" b="b"/>
              <a:pathLst>
                <a:path w="2832" h="244">
                  <a:moveTo>
                    <a:pt x="2832" y="122"/>
                  </a:moveTo>
                  <a:cubicBezTo>
                    <a:pt x="2832" y="190"/>
                    <a:pt x="2779" y="244"/>
                    <a:pt x="2714" y="244"/>
                  </a:cubicBezTo>
                  <a:cubicBezTo>
                    <a:pt x="118" y="244"/>
                    <a:pt x="118" y="244"/>
                    <a:pt x="118" y="244"/>
                  </a:cubicBezTo>
                  <a:cubicBezTo>
                    <a:pt x="53" y="244"/>
                    <a:pt x="0" y="190"/>
                    <a:pt x="0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55"/>
                    <a:pt x="53" y="0"/>
                    <a:pt x="118" y="0"/>
                  </a:cubicBezTo>
                  <a:cubicBezTo>
                    <a:pt x="2714" y="0"/>
                    <a:pt x="2714" y="0"/>
                    <a:pt x="2714" y="0"/>
                  </a:cubicBezTo>
                  <a:cubicBezTo>
                    <a:pt x="2779" y="0"/>
                    <a:pt x="2832" y="55"/>
                    <a:pt x="2832" y="12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3" name="Group 28">
              <a:extLst>
                <a:ext uri="{FF2B5EF4-FFF2-40B4-BE49-F238E27FC236}">
                  <a16:creationId xmlns:a16="http://schemas.microsoft.com/office/drawing/2014/main" id="{203B8489-CCFE-9C44-DA07-CD0131409F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959" y="1461989"/>
              <a:ext cx="557213" cy="557212"/>
              <a:chOff x="502" y="2212"/>
              <a:chExt cx="351" cy="351"/>
            </a:xfrm>
          </p:grpSpPr>
          <p:sp>
            <p:nvSpPr>
              <p:cNvPr id="16" name="Oval 29">
                <a:extLst>
                  <a:ext uri="{FF2B5EF4-FFF2-40B4-BE49-F238E27FC236}">
                    <a16:creationId xmlns:a16="http://schemas.microsoft.com/office/drawing/2014/main" id="{4B3E7D99-F02F-7A0D-FEBA-4EE4A3B36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" y="2212"/>
                <a:ext cx="351" cy="35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8235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zh-CN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" name="Oval 30">
                <a:extLst>
                  <a:ext uri="{FF2B5EF4-FFF2-40B4-BE49-F238E27FC236}">
                    <a16:creationId xmlns:a16="http://schemas.microsoft.com/office/drawing/2014/main" id="{E55D7F7D-E161-F52D-B0E4-435DDCF57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" y="2238"/>
                <a:ext cx="300" cy="2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1pPr>
                <a:lvl2pPr marL="742950" indent="-28575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2pPr>
                <a:lvl3pPr marL="11430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3pPr>
                <a:lvl4pPr marL="16002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4pPr>
                <a:lvl5pPr marL="20574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5pPr>
                <a:lvl6pPr marL="2514600" indent="-22860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6pPr>
                <a:lvl7pPr marL="2971800" indent="-22860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7pPr>
                <a:lvl8pPr marL="3429000" indent="-22860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8pPr>
                <a:lvl9pPr marL="3886200" indent="-22860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9pPr>
              </a:lstStyle>
              <a:p>
                <a:pPr eaLnBrk="1" latinLnBrk="0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" name="矩形 2">
              <a:extLst>
                <a:ext uri="{FF2B5EF4-FFF2-40B4-BE49-F238E27FC236}">
                  <a16:creationId xmlns:a16="http://schemas.microsoft.com/office/drawing/2014/main" id="{4B951D0F-C237-73DC-048D-F41F743C1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131" y="1514544"/>
              <a:ext cx="2879314" cy="3992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9pPr>
            </a:lstStyle>
            <a:p>
              <a:pPr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VOCs</a:t>
              </a:r>
              <a:r>
                <a:rPr lang="zh-C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污染源头控制技术</a:t>
              </a:r>
            </a:p>
          </p:txBody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F7BB9BD2-BB21-CE55-259F-B30DE5AF1CA4}"/>
              </a:ext>
            </a:extLst>
          </p:cNvPr>
          <p:cNvGrpSpPr>
            <a:grpSpLocks/>
          </p:cNvGrpSpPr>
          <p:nvPr/>
        </p:nvGrpSpPr>
        <p:grpSpPr bwMode="auto">
          <a:xfrm>
            <a:off x="502490" y="1615453"/>
            <a:ext cx="339725" cy="339725"/>
            <a:chOff x="2643822" y="5592763"/>
            <a:chExt cx="246063" cy="246063"/>
          </a:xfrm>
        </p:grpSpPr>
        <p:sp>
          <p:nvSpPr>
            <p:cNvPr id="21" name="Oval 51">
              <a:extLst>
                <a:ext uri="{FF2B5EF4-FFF2-40B4-BE49-F238E27FC236}">
                  <a16:creationId xmlns:a16="http://schemas.microsoft.com/office/drawing/2014/main" id="{D78E98BA-3B6A-E01D-3A3F-3ED48937C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822" y="5592763"/>
              <a:ext cx="246063" cy="24606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1905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sz="1600" dirty="0">
                <a:solidFill>
                  <a:srgbClr val="383838"/>
                </a:solidFill>
                <a:latin typeface="Calibri"/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F28A5B1E-DF1E-8072-C84A-B6193C7D1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0660" y="5629275"/>
              <a:ext cx="107950" cy="174625"/>
            </a:xfrm>
            <a:custGeom>
              <a:avLst/>
              <a:gdLst>
                <a:gd name="T0" fmla="*/ 2147483646 w 21"/>
                <a:gd name="T1" fmla="*/ 2147483646 h 34"/>
                <a:gd name="T2" fmla="*/ 2147483646 w 21"/>
                <a:gd name="T3" fmla="*/ 2147483646 h 34"/>
                <a:gd name="T4" fmla="*/ 2147483646 w 21"/>
                <a:gd name="T5" fmla="*/ 2147483646 h 34"/>
                <a:gd name="T6" fmla="*/ 2147483646 w 21"/>
                <a:gd name="T7" fmla="*/ 2147483646 h 34"/>
                <a:gd name="T8" fmla="*/ 2147483646 w 21"/>
                <a:gd name="T9" fmla="*/ 0 h 34"/>
                <a:gd name="T10" fmla="*/ 0 w 21"/>
                <a:gd name="T11" fmla="*/ 2147483646 h 34"/>
                <a:gd name="T12" fmla="*/ 0 w 21"/>
                <a:gd name="T13" fmla="*/ 2147483646 h 34"/>
                <a:gd name="T14" fmla="*/ 2147483646 w 21"/>
                <a:gd name="T15" fmla="*/ 2147483646 h 34"/>
                <a:gd name="T16" fmla="*/ 2147483646 w 21"/>
                <a:gd name="T17" fmla="*/ 2147483646 h 34"/>
                <a:gd name="T18" fmla="*/ 2147483646 w 21"/>
                <a:gd name="T19" fmla="*/ 2147483646 h 34"/>
                <a:gd name="T20" fmla="*/ 2147483646 w 21"/>
                <a:gd name="T21" fmla="*/ 2147483646 h 34"/>
                <a:gd name="T22" fmla="*/ 2147483646 w 21"/>
                <a:gd name="T23" fmla="*/ 2147483646 h 34"/>
                <a:gd name="T24" fmla="*/ 2147483646 w 21"/>
                <a:gd name="T25" fmla="*/ 2147483646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34">
                  <a:moveTo>
                    <a:pt x="21" y="17"/>
                  </a:moveTo>
                  <a:cubicBezTo>
                    <a:pt x="21" y="16"/>
                    <a:pt x="21" y="15"/>
                    <a:pt x="21" y="1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2" y="34"/>
                    <a:pt x="2" y="34"/>
                    <a:pt x="3" y="34"/>
                  </a:cubicBezTo>
                  <a:cubicBezTo>
                    <a:pt x="3" y="34"/>
                    <a:pt x="4" y="34"/>
                    <a:pt x="4" y="33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8"/>
                    <a:pt x="21" y="18"/>
                    <a:pt x="21" y="1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Oval 53">
              <a:extLst>
                <a:ext uri="{FF2B5EF4-FFF2-40B4-BE49-F238E27FC236}">
                  <a16:creationId xmlns:a16="http://schemas.microsoft.com/office/drawing/2014/main" id="{59809AF5-B376-7574-7085-75E385698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718" y="5604261"/>
              <a:ext cx="183972" cy="142579"/>
            </a:xfrm>
            <a:prstGeom prst="ellipse">
              <a:avLst/>
            </a:prstGeom>
            <a:gradFill>
              <a:gsLst>
                <a:gs pos="0">
                  <a:schemeClr val="bg1">
                    <a:alpha val="57000"/>
                  </a:schemeClr>
                </a:gs>
                <a:gs pos="100000">
                  <a:schemeClr val="bg1">
                    <a:shade val="100000"/>
                    <a:satMod val="115000"/>
                    <a:alpha val="600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sz="1600" dirty="0">
                <a:solidFill>
                  <a:srgbClr val="383838"/>
                </a:solidFill>
                <a:latin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4F6FB0-5205-0B18-C7C0-A59E88797467}"/>
              </a:ext>
            </a:extLst>
          </p:cNvPr>
          <p:cNvGrpSpPr>
            <a:grpSpLocks/>
          </p:cNvGrpSpPr>
          <p:nvPr/>
        </p:nvGrpSpPr>
        <p:grpSpPr bwMode="auto">
          <a:xfrm>
            <a:off x="502490" y="2747340"/>
            <a:ext cx="339725" cy="339725"/>
            <a:chOff x="2643822" y="5592763"/>
            <a:chExt cx="246063" cy="246063"/>
          </a:xfrm>
        </p:grpSpPr>
        <p:sp>
          <p:nvSpPr>
            <p:cNvPr id="25" name="Oval 51">
              <a:extLst>
                <a:ext uri="{FF2B5EF4-FFF2-40B4-BE49-F238E27FC236}">
                  <a16:creationId xmlns:a16="http://schemas.microsoft.com/office/drawing/2014/main" id="{0120F863-A465-35CD-5EA7-9C95A41CB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822" y="5592763"/>
              <a:ext cx="246063" cy="24606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1905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sz="1600" dirty="0">
                <a:solidFill>
                  <a:srgbClr val="383838"/>
                </a:solidFill>
                <a:latin typeface="Calibri"/>
              </a:endParaRPr>
            </a:p>
          </p:txBody>
        </p:sp>
        <p:sp>
          <p:nvSpPr>
            <p:cNvPr id="27" name="Freeform 52">
              <a:extLst>
                <a:ext uri="{FF2B5EF4-FFF2-40B4-BE49-F238E27FC236}">
                  <a16:creationId xmlns:a16="http://schemas.microsoft.com/office/drawing/2014/main" id="{753FFA98-6625-4522-A0B2-342A39188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0660" y="5629275"/>
              <a:ext cx="107950" cy="174625"/>
            </a:xfrm>
            <a:custGeom>
              <a:avLst/>
              <a:gdLst>
                <a:gd name="T0" fmla="*/ 2147483646 w 21"/>
                <a:gd name="T1" fmla="*/ 2147483646 h 34"/>
                <a:gd name="T2" fmla="*/ 2147483646 w 21"/>
                <a:gd name="T3" fmla="*/ 2147483646 h 34"/>
                <a:gd name="T4" fmla="*/ 2147483646 w 21"/>
                <a:gd name="T5" fmla="*/ 2147483646 h 34"/>
                <a:gd name="T6" fmla="*/ 2147483646 w 21"/>
                <a:gd name="T7" fmla="*/ 2147483646 h 34"/>
                <a:gd name="T8" fmla="*/ 2147483646 w 21"/>
                <a:gd name="T9" fmla="*/ 0 h 34"/>
                <a:gd name="T10" fmla="*/ 0 w 21"/>
                <a:gd name="T11" fmla="*/ 2147483646 h 34"/>
                <a:gd name="T12" fmla="*/ 0 w 21"/>
                <a:gd name="T13" fmla="*/ 2147483646 h 34"/>
                <a:gd name="T14" fmla="*/ 2147483646 w 21"/>
                <a:gd name="T15" fmla="*/ 2147483646 h 34"/>
                <a:gd name="T16" fmla="*/ 2147483646 w 21"/>
                <a:gd name="T17" fmla="*/ 2147483646 h 34"/>
                <a:gd name="T18" fmla="*/ 2147483646 w 21"/>
                <a:gd name="T19" fmla="*/ 2147483646 h 34"/>
                <a:gd name="T20" fmla="*/ 2147483646 w 21"/>
                <a:gd name="T21" fmla="*/ 2147483646 h 34"/>
                <a:gd name="T22" fmla="*/ 2147483646 w 21"/>
                <a:gd name="T23" fmla="*/ 2147483646 h 34"/>
                <a:gd name="T24" fmla="*/ 2147483646 w 21"/>
                <a:gd name="T25" fmla="*/ 2147483646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34">
                  <a:moveTo>
                    <a:pt x="21" y="17"/>
                  </a:moveTo>
                  <a:cubicBezTo>
                    <a:pt x="21" y="16"/>
                    <a:pt x="21" y="15"/>
                    <a:pt x="21" y="1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2" y="34"/>
                    <a:pt x="2" y="34"/>
                    <a:pt x="3" y="34"/>
                  </a:cubicBezTo>
                  <a:cubicBezTo>
                    <a:pt x="3" y="34"/>
                    <a:pt x="4" y="34"/>
                    <a:pt x="4" y="33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8"/>
                    <a:pt x="21" y="18"/>
                    <a:pt x="21" y="1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Oval 53">
              <a:extLst>
                <a:ext uri="{FF2B5EF4-FFF2-40B4-BE49-F238E27FC236}">
                  <a16:creationId xmlns:a16="http://schemas.microsoft.com/office/drawing/2014/main" id="{C768EFAC-9978-5E42-6172-8B234F04E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718" y="5604261"/>
              <a:ext cx="183972" cy="142579"/>
            </a:xfrm>
            <a:prstGeom prst="ellipse">
              <a:avLst/>
            </a:prstGeom>
            <a:gradFill>
              <a:gsLst>
                <a:gs pos="0">
                  <a:schemeClr val="bg1">
                    <a:alpha val="57000"/>
                  </a:schemeClr>
                </a:gs>
                <a:gs pos="100000">
                  <a:schemeClr val="bg1">
                    <a:shade val="100000"/>
                    <a:satMod val="115000"/>
                    <a:alpha val="600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sz="1600" dirty="0">
                <a:solidFill>
                  <a:srgbClr val="383838"/>
                </a:solidFill>
                <a:latin typeface="Calibri"/>
              </a:endParaRPr>
            </a:p>
          </p:txBody>
        </p:sp>
      </p:grpSp>
      <p:sp>
        <p:nvSpPr>
          <p:cNvPr id="29" name="矩形 4">
            <a:extLst>
              <a:ext uri="{FF2B5EF4-FFF2-40B4-BE49-F238E27FC236}">
                <a16:creationId xmlns:a16="http://schemas.microsoft.com/office/drawing/2014/main" id="{3552045F-B729-D98A-363F-2D8E043E8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140" y="2704478"/>
            <a:ext cx="7381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eaLnBrk="1" latinLnBrk="0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原料替代</a:t>
            </a:r>
          </a:p>
          <a:p>
            <a:pPr algn="just" eaLnBrk="1" latinLnBrk="0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生产过程中采用低</a:t>
            </a:r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VOCs</a:t>
            </a: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含量的原料，如包装印刷过程中使含</a:t>
            </a:r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VOCs</a:t>
            </a: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溶剂、汽车涂装过程使用含</a:t>
            </a:r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VOCs</a:t>
            </a: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涂料等的替代；</a:t>
            </a:r>
            <a:endParaRPr lang="zh-CN" altLang="en-US" sz="20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Group 23">
            <a:extLst>
              <a:ext uri="{FF2B5EF4-FFF2-40B4-BE49-F238E27FC236}">
                <a16:creationId xmlns:a16="http://schemas.microsoft.com/office/drawing/2014/main" id="{BBEEFC4F-0256-C56B-3666-8DE08CE8C4A7}"/>
              </a:ext>
            </a:extLst>
          </p:cNvPr>
          <p:cNvGrpSpPr>
            <a:grpSpLocks/>
          </p:cNvGrpSpPr>
          <p:nvPr/>
        </p:nvGrpSpPr>
        <p:grpSpPr bwMode="auto">
          <a:xfrm>
            <a:off x="502490" y="3891928"/>
            <a:ext cx="339725" cy="339725"/>
            <a:chOff x="2643822" y="5592763"/>
            <a:chExt cx="246063" cy="246063"/>
          </a:xfrm>
        </p:grpSpPr>
        <p:sp>
          <p:nvSpPr>
            <p:cNvPr id="31" name="Oval 51">
              <a:extLst>
                <a:ext uri="{FF2B5EF4-FFF2-40B4-BE49-F238E27FC236}">
                  <a16:creationId xmlns:a16="http://schemas.microsoft.com/office/drawing/2014/main" id="{E3443348-F282-878A-39CD-6A9A758CE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822" y="5592763"/>
              <a:ext cx="246063" cy="24606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1905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sz="1600" dirty="0">
                <a:solidFill>
                  <a:srgbClr val="383838"/>
                </a:solidFill>
                <a:latin typeface="Calibri"/>
              </a:endParaRPr>
            </a:p>
          </p:txBody>
        </p:sp>
        <p:sp>
          <p:nvSpPr>
            <p:cNvPr id="32" name="Freeform 52">
              <a:extLst>
                <a:ext uri="{FF2B5EF4-FFF2-40B4-BE49-F238E27FC236}">
                  <a16:creationId xmlns:a16="http://schemas.microsoft.com/office/drawing/2014/main" id="{CC6E440B-F340-B0C6-B5EA-B115B5F93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0660" y="5629275"/>
              <a:ext cx="107950" cy="174625"/>
            </a:xfrm>
            <a:custGeom>
              <a:avLst/>
              <a:gdLst>
                <a:gd name="T0" fmla="*/ 2147483646 w 21"/>
                <a:gd name="T1" fmla="*/ 2147483646 h 34"/>
                <a:gd name="T2" fmla="*/ 2147483646 w 21"/>
                <a:gd name="T3" fmla="*/ 2147483646 h 34"/>
                <a:gd name="T4" fmla="*/ 2147483646 w 21"/>
                <a:gd name="T5" fmla="*/ 2147483646 h 34"/>
                <a:gd name="T6" fmla="*/ 2147483646 w 21"/>
                <a:gd name="T7" fmla="*/ 2147483646 h 34"/>
                <a:gd name="T8" fmla="*/ 2147483646 w 21"/>
                <a:gd name="T9" fmla="*/ 0 h 34"/>
                <a:gd name="T10" fmla="*/ 0 w 21"/>
                <a:gd name="T11" fmla="*/ 2147483646 h 34"/>
                <a:gd name="T12" fmla="*/ 0 w 21"/>
                <a:gd name="T13" fmla="*/ 2147483646 h 34"/>
                <a:gd name="T14" fmla="*/ 2147483646 w 21"/>
                <a:gd name="T15" fmla="*/ 2147483646 h 34"/>
                <a:gd name="T16" fmla="*/ 2147483646 w 21"/>
                <a:gd name="T17" fmla="*/ 2147483646 h 34"/>
                <a:gd name="T18" fmla="*/ 2147483646 w 21"/>
                <a:gd name="T19" fmla="*/ 2147483646 h 34"/>
                <a:gd name="T20" fmla="*/ 2147483646 w 21"/>
                <a:gd name="T21" fmla="*/ 2147483646 h 34"/>
                <a:gd name="T22" fmla="*/ 2147483646 w 21"/>
                <a:gd name="T23" fmla="*/ 2147483646 h 34"/>
                <a:gd name="T24" fmla="*/ 2147483646 w 21"/>
                <a:gd name="T25" fmla="*/ 2147483646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34">
                  <a:moveTo>
                    <a:pt x="21" y="17"/>
                  </a:moveTo>
                  <a:cubicBezTo>
                    <a:pt x="21" y="16"/>
                    <a:pt x="21" y="15"/>
                    <a:pt x="21" y="1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2" y="34"/>
                    <a:pt x="2" y="34"/>
                    <a:pt x="3" y="34"/>
                  </a:cubicBezTo>
                  <a:cubicBezTo>
                    <a:pt x="3" y="34"/>
                    <a:pt x="4" y="34"/>
                    <a:pt x="4" y="33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8"/>
                    <a:pt x="21" y="18"/>
                    <a:pt x="21" y="1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Oval 53">
              <a:extLst>
                <a:ext uri="{FF2B5EF4-FFF2-40B4-BE49-F238E27FC236}">
                  <a16:creationId xmlns:a16="http://schemas.microsoft.com/office/drawing/2014/main" id="{C3FAE15E-839A-9459-38E5-1B73031EB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718" y="5604261"/>
              <a:ext cx="183972" cy="142579"/>
            </a:xfrm>
            <a:prstGeom prst="ellipse">
              <a:avLst/>
            </a:prstGeom>
            <a:gradFill>
              <a:gsLst>
                <a:gs pos="0">
                  <a:schemeClr val="bg1">
                    <a:alpha val="57000"/>
                  </a:schemeClr>
                </a:gs>
                <a:gs pos="100000">
                  <a:schemeClr val="bg1">
                    <a:shade val="100000"/>
                    <a:satMod val="115000"/>
                    <a:alpha val="600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sz="1600" dirty="0">
                <a:solidFill>
                  <a:srgbClr val="383838"/>
                </a:solidFill>
                <a:latin typeface="Calibri"/>
              </a:endParaRPr>
            </a:p>
          </p:txBody>
        </p:sp>
      </p:grpSp>
      <p:sp>
        <p:nvSpPr>
          <p:cNvPr id="34" name="矩形 5">
            <a:extLst>
              <a:ext uri="{FF2B5EF4-FFF2-40B4-BE49-F238E27FC236}">
                <a16:creationId xmlns:a16="http://schemas.microsoft.com/office/drawing/2014/main" id="{F8B62CD8-B681-A678-9F5D-C2D363BD4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477" y="1551953"/>
            <a:ext cx="73485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defRPr>
            </a:lvl9pPr>
          </a:lstStyle>
          <a:p>
            <a:pPr algn="just" eaLnBrk="1" latinLnBrk="0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0000C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工艺改进</a:t>
            </a:r>
          </a:p>
          <a:p>
            <a:pPr algn="just" eaLnBrk="1" latinLnBrk="0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采用先进的工艺技术，减少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VOCs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排放量，如汽车涂装过程中用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3C1B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工艺代替传统的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3C2B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工艺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175B118E-AAB1-86F4-6E1C-39A11DE817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1996" y="155850"/>
            <a:ext cx="3571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685800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常用</a:t>
            </a:r>
            <a:r>
              <a:rPr kumimoji="0" lang="en-US" altLang="zh-CN" sz="2400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VOCs</a:t>
            </a: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治理技术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CA669D9-B021-BBB7-DB3C-ADA008817B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554630"/>
            <a:ext cx="9144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90385E1-B81D-32A2-A8D1-127A39F4A2DF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001198" y="4533900"/>
            <a:ext cx="6142802" cy="609600"/>
            <a:chOff x="4001597" y="5613400"/>
            <a:chExt cx="8190403" cy="1244600"/>
          </a:xfrm>
        </p:grpSpPr>
        <p:sp>
          <p:nvSpPr>
            <p:cNvPr id="12" name="任意多边形: 形状 8">
              <a:extLst>
                <a:ext uri="{FF2B5EF4-FFF2-40B4-BE49-F238E27FC236}">
                  <a16:creationId xmlns:a16="http://schemas.microsoft.com/office/drawing/2014/main" id="{964DC857-DD37-6133-E21B-DC59C8330D66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等腰三角形 12">
              <a:extLst>
                <a:ext uri="{FF2B5EF4-FFF2-40B4-BE49-F238E27FC236}">
                  <a16:creationId xmlns:a16="http://schemas.microsoft.com/office/drawing/2014/main" id="{601F2EEF-F9EE-CABB-375D-8B559379E67C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圆角矩形 10">
            <a:extLst>
              <a:ext uri="{FF2B5EF4-FFF2-40B4-BE49-F238E27FC236}">
                <a16:creationId xmlns:a16="http://schemas.microsoft.com/office/drawing/2014/main" id="{CB3209C9-8599-4C43-A844-DAE4A7874AA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950796" y="1762426"/>
            <a:ext cx="1534395" cy="146115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222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F1E6F96-C3F9-D08C-162A-9EED65D51B2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191742" y="1802765"/>
            <a:ext cx="1234440" cy="1295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冷凝法</a:t>
            </a:r>
          </a:p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吸收法</a:t>
            </a:r>
          </a:p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吸附法</a:t>
            </a:r>
          </a:p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膜分离法</a:t>
            </a:r>
          </a:p>
        </p:txBody>
      </p:sp>
      <p:sp>
        <p:nvSpPr>
          <p:cNvPr id="22" name="圆角矩形 12">
            <a:extLst>
              <a:ext uri="{FF2B5EF4-FFF2-40B4-BE49-F238E27FC236}">
                <a16:creationId xmlns:a16="http://schemas.microsoft.com/office/drawing/2014/main" id="{8D3D77BE-5A87-171D-9EAA-96D0F88B21C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735188" y="1740099"/>
            <a:ext cx="1780858" cy="160401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222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BF20258-92D8-707A-2257-2B9690E3533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973630" y="1824199"/>
            <a:ext cx="1725295" cy="1563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200"/>
              </a:lnSpc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热力焚烧法</a:t>
            </a:r>
          </a:p>
          <a:p>
            <a:pPr>
              <a:lnSpc>
                <a:spcPts val="2200"/>
              </a:lnSpc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催化燃烧法</a:t>
            </a:r>
          </a:p>
          <a:p>
            <a:pPr>
              <a:lnSpc>
                <a:spcPts val="2200"/>
              </a:lnSpc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生物降解法</a:t>
            </a:r>
          </a:p>
          <a:p>
            <a:pPr>
              <a:lnSpc>
                <a:spcPts val="22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光催化降解法</a:t>
            </a:r>
          </a:p>
          <a:p>
            <a:pPr>
              <a:lnSpc>
                <a:spcPts val="22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等离子体技术</a:t>
            </a:r>
          </a:p>
          <a:p>
            <a:endParaRPr lang="zh-CN" altLang="en-US" sz="1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E52DB81F-BCAD-6437-3C78-3003FA0BF78D}"/>
              </a:ext>
            </a:extLst>
          </p:cNvPr>
          <p:cNvCxnSpPr/>
          <p:nvPr/>
        </p:nvCxnSpPr>
        <p:spPr>
          <a:xfrm>
            <a:off x="1241101" y="2752408"/>
            <a:ext cx="7164070" cy="0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等腰三角形 24">
            <a:extLst>
              <a:ext uri="{FF2B5EF4-FFF2-40B4-BE49-F238E27FC236}">
                <a16:creationId xmlns:a16="http://schemas.microsoft.com/office/drawing/2014/main" id="{2AE0A256-4E4B-4BF3-1441-1E6C2645444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5400000">
            <a:off x="6439211" y="2090738"/>
            <a:ext cx="828040" cy="252095"/>
          </a:xfrm>
          <a:prstGeom prst="triangle">
            <a:avLst/>
          </a:pr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等腰三角形 26">
            <a:extLst>
              <a:ext uri="{FF2B5EF4-FFF2-40B4-BE49-F238E27FC236}">
                <a16:creationId xmlns:a16="http://schemas.microsoft.com/office/drawing/2014/main" id="{A46D58D5-CD91-2290-903B-1FFB92F8533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5400000">
            <a:off x="6439211" y="3000058"/>
            <a:ext cx="828040" cy="252095"/>
          </a:xfrm>
          <a:prstGeom prst="triangle">
            <a:avLst/>
          </a:pr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圆角矩形 19">
            <a:extLst>
              <a:ext uri="{FF2B5EF4-FFF2-40B4-BE49-F238E27FC236}">
                <a16:creationId xmlns:a16="http://schemas.microsoft.com/office/drawing/2014/main" id="{8274110B-6ABB-D1EF-22C4-22D08677E62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7189781" y="2003108"/>
            <a:ext cx="1210310" cy="457200"/>
          </a:xfrm>
          <a:prstGeom prst="roundRect">
            <a:avLst/>
          </a:prstGeom>
          <a:noFill/>
          <a:ln w="317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D622B28-1CDD-5AEF-61AA-F9EACDFF713C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246296" y="2061528"/>
            <a:ext cx="1115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l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传统技术</a:t>
            </a:r>
          </a:p>
        </p:txBody>
      </p:sp>
      <p:sp>
        <p:nvSpPr>
          <p:cNvPr id="30" name="圆角矩形 23">
            <a:extLst>
              <a:ext uri="{FF2B5EF4-FFF2-40B4-BE49-F238E27FC236}">
                <a16:creationId xmlns:a16="http://schemas.microsoft.com/office/drawing/2014/main" id="{193F6820-A185-7993-C9A9-2550FF39704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7189781" y="2981008"/>
            <a:ext cx="1210310" cy="457200"/>
          </a:xfrm>
          <a:prstGeom prst="roundRect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5D69C27-BA93-2F51-68F1-613F72EEC12C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7246296" y="3039428"/>
            <a:ext cx="1115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l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新型技术</a:t>
            </a:r>
          </a:p>
        </p:txBody>
      </p:sp>
      <p:sp>
        <p:nvSpPr>
          <p:cNvPr id="32" name="下箭头 25">
            <a:extLst>
              <a:ext uri="{FF2B5EF4-FFF2-40B4-BE49-F238E27FC236}">
                <a16:creationId xmlns:a16="http://schemas.microsoft.com/office/drawing/2014/main" id="{167E52E4-68E0-6F57-69DF-CFF2C1DC555B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3970737" y="2810836"/>
            <a:ext cx="383680" cy="576734"/>
          </a:xfrm>
          <a:prstGeom prst="downArrow">
            <a:avLst/>
          </a:prstGeom>
          <a:solidFill>
            <a:srgbClr val="92D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A35245BE-B4D1-5A87-6E64-315239A8FF2D}"/>
              </a:ext>
            </a:extLst>
          </p:cNvPr>
          <p:cNvCxnSpPr/>
          <p:nvPr>
            <p:custDataLst>
              <p:tags r:id="rId16"/>
            </p:custDataLst>
          </p:nvPr>
        </p:nvCxnSpPr>
        <p:spPr>
          <a:xfrm>
            <a:off x="3303065" y="3673360"/>
            <a:ext cx="1619885" cy="0"/>
          </a:xfrm>
          <a:prstGeom prst="line">
            <a:avLst/>
          </a:prstGeom>
          <a:ln w="28575" cmpd="sng">
            <a:solidFill>
              <a:srgbClr val="FFFFFF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圆角矩形 30">
            <a:extLst>
              <a:ext uri="{FF2B5EF4-FFF2-40B4-BE49-F238E27FC236}">
                <a16:creationId xmlns:a16="http://schemas.microsoft.com/office/drawing/2014/main" id="{246F16F2-2950-2A8F-012E-29A4CAEB3389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2810851" y="3743685"/>
            <a:ext cx="3025140" cy="1243965"/>
          </a:xfrm>
          <a:prstGeom prst="roundRect">
            <a:avLst/>
          </a:prstGeom>
          <a:solidFill>
            <a:srgbClr val="FFFF00"/>
          </a:solidFill>
          <a:ln w="2222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02755C2-184B-5FA6-3072-0015578F5358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672659" y="3721462"/>
            <a:ext cx="3301938" cy="1153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沸石转轮</a:t>
            </a:r>
            <a:r>
              <a:rPr lang="en-US" altLang="zh-CN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热力焚烧</a:t>
            </a:r>
          </a:p>
          <a:p>
            <a:pPr algn="ctr">
              <a:lnSpc>
                <a:spcPct val="100000"/>
              </a:lnSpc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活性炭吸附</a:t>
            </a:r>
            <a:r>
              <a:rPr lang="en-US" altLang="zh-CN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沸石吸附+催化燃烧</a:t>
            </a:r>
          </a:p>
          <a:p>
            <a:pPr algn="ctr">
              <a:lnSpc>
                <a:spcPct val="100000"/>
              </a:lnSpc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洗涤</a:t>
            </a:r>
            <a:r>
              <a:rPr lang="en-US" altLang="zh-CN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高级氧化</a:t>
            </a:r>
          </a:p>
          <a:p>
            <a:pPr algn="ctr">
              <a:lnSpc>
                <a:spcPct val="100000"/>
              </a:lnSpc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低温等离子体</a:t>
            </a:r>
            <a:r>
              <a:rPr lang="en-US" altLang="zh-CN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催化氧化</a:t>
            </a:r>
          </a:p>
          <a:p>
            <a:pPr algn="ctr">
              <a:lnSpc>
                <a:spcPct val="100000"/>
              </a:lnSpc>
            </a:pPr>
            <a:r>
              <a:rPr lang="zh-CN" altLang="en-US" sz="16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……</a:t>
            </a:r>
            <a:endParaRPr lang="zh-CN" altLang="en-US" sz="16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endParaRPr lang="zh-CN" altLang="en-US" sz="14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endParaRPr lang="zh-CN" altLang="en-US" sz="14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6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6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97D7170-F66E-33F2-97BE-82CF73FD5773}"/>
              </a:ext>
            </a:extLst>
          </p:cNvPr>
          <p:cNvGrpSpPr/>
          <p:nvPr/>
        </p:nvGrpSpPr>
        <p:grpSpPr>
          <a:xfrm>
            <a:off x="3454195" y="3344113"/>
            <a:ext cx="1619885" cy="337185"/>
            <a:chOff x="4738" y="5149"/>
            <a:chExt cx="2551" cy="531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95CF9E3F-331A-9E99-8EE8-D0DFEE1D0974}"/>
                </a:ext>
              </a:extLst>
            </p:cNvPr>
            <p:cNvCxnSpPr/>
            <p:nvPr>
              <p:custDataLst>
                <p:tags r:id="rId19"/>
              </p:custDataLst>
            </p:nvPr>
          </p:nvCxnSpPr>
          <p:spPr>
            <a:xfrm>
              <a:off x="4738" y="5680"/>
              <a:ext cx="2551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C645270C-0A76-21E6-DF67-B076FFF947EC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4903" y="5149"/>
              <a:ext cx="238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组合技术</a:t>
              </a:r>
            </a:p>
          </p:txBody>
        </p:sp>
      </p:grpSp>
      <p:grpSp>
        <p:nvGrpSpPr>
          <p:cNvPr id="49186" name="组合 7">
            <a:extLst>
              <a:ext uri="{FF2B5EF4-FFF2-40B4-BE49-F238E27FC236}">
                <a16:creationId xmlns:a16="http://schemas.microsoft.com/office/drawing/2014/main" id="{68205450-E32F-13CD-FA23-01FA38F786A2}"/>
              </a:ext>
            </a:extLst>
          </p:cNvPr>
          <p:cNvGrpSpPr>
            <a:grpSpLocks/>
          </p:cNvGrpSpPr>
          <p:nvPr/>
        </p:nvGrpSpPr>
        <p:grpSpPr bwMode="auto">
          <a:xfrm>
            <a:off x="122550" y="602359"/>
            <a:ext cx="6131017" cy="518097"/>
            <a:chOff x="762000" y="1412776"/>
            <a:chExt cx="7620000" cy="655638"/>
          </a:xfrm>
        </p:grpSpPr>
        <p:sp>
          <p:nvSpPr>
            <p:cNvPr id="49187" name="Freeform 26">
              <a:extLst>
                <a:ext uri="{FF2B5EF4-FFF2-40B4-BE49-F238E27FC236}">
                  <a16:creationId xmlns:a16="http://schemas.microsoft.com/office/drawing/2014/main" id="{A115DA70-8AAC-FB66-91C2-49A045638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0" y="1412776"/>
              <a:ext cx="7620000" cy="655638"/>
            </a:xfrm>
            <a:custGeom>
              <a:avLst/>
              <a:gdLst/>
              <a:ahLst/>
              <a:cxnLst>
                <a:cxn ang="0">
                  <a:pos x="2832" y="122"/>
                </a:cxn>
                <a:cxn ang="0">
                  <a:pos x="2714" y="244"/>
                </a:cxn>
                <a:cxn ang="0">
                  <a:pos x="118" y="244"/>
                </a:cxn>
                <a:cxn ang="0">
                  <a:pos x="0" y="122"/>
                </a:cxn>
                <a:cxn ang="0">
                  <a:pos x="0" y="122"/>
                </a:cxn>
                <a:cxn ang="0">
                  <a:pos x="118" y="0"/>
                </a:cxn>
                <a:cxn ang="0">
                  <a:pos x="2714" y="0"/>
                </a:cxn>
                <a:cxn ang="0">
                  <a:pos x="2832" y="122"/>
                </a:cxn>
              </a:cxnLst>
              <a:rect l="0" t="0" r="r" b="b"/>
              <a:pathLst>
                <a:path w="2832" h="244">
                  <a:moveTo>
                    <a:pt x="2832" y="122"/>
                  </a:moveTo>
                  <a:cubicBezTo>
                    <a:pt x="2832" y="190"/>
                    <a:pt x="2779" y="244"/>
                    <a:pt x="2714" y="244"/>
                  </a:cubicBezTo>
                  <a:cubicBezTo>
                    <a:pt x="118" y="244"/>
                    <a:pt x="118" y="244"/>
                    <a:pt x="118" y="244"/>
                  </a:cubicBezTo>
                  <a:cubicBezTo>
                    <a:pt x="53" y="244"/>
                    <a:pt x="0" y="190"/>
                    <a:pt x="0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55"/>
                    <a:pt x="53" y="0"/>
                    <a:pt x="118" y="0"/>
                  </a:cubicBezTo>
                  <a:cubicBezTo>
                    <a:pt x="2714" y="0"/>
                    <a:pt x="2714" y="0"/>
                    <a:pt x="2714" y="0"/>
                  </a:cubicBezTo>
                  <a:cubicBezTo>
                    <a:pt x="2779" y="0"/>
                    <a:pt x="2832" y="55"/>
                    <a:pt x="2832" y="12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zh-CN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49188" name="Group 28">
              <a:extLst>
                <a:ext uri="{FF2B5EF4-FFF2-40B4-BE49-F238E27FC236}">
                  <a16:creationId xmlns:a16="http://schemas.microsoft.com/office/drawing/2014/main" id="{41C77F7E-289E-AE41-665E-41235F9DD3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959" y="1461989"/>
              <a:ext cx="557213" cy="557212"/>
              <a:chOff x="502" y="2212"/>
              <a:chExt cx="351" cy="351"/>
            </a:xfrm>
          </p:grpSpPr>
          <p:sp>
            <p:nvSpPr>
              <p:cNvPr id="49190" name="Oval 29">
                <a:extLst>
                  <a:ext uri="{FF2B5EF4-FFF2-40B4-BE49-F238E27FC236}">
                    <a16:creationId xmlns:a16="http://schemas.microsoft.com/office/drawing/2014/main" id="{D22E28E2-BDD9-5EBE-61B9-B1CD6B98F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" y="2212"/>
                <a:ext cx="351" cy="35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8235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zh-CN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9191" name="Oval 30">
                <a:extLst>
                  <a:ext uri="{FF2B5EF4-FFF2-40B4-BE49-F238E27FC236}">
                    <a16:creationId xmlns:a16="http://schemas.microsoft.com/office/drawing/2014/main" id="{55D1627B-6519-3D6A-150C-521910FC0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" y="2238"/>
                <a:ext cx="300" cy="2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1pPr>
                <a:lvl2pPr marL="742950" indent="-28575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2pPr>
                <a:lvl3pPr marL="11430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3pPr>
                <a:lvl4pPr marL="16002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4pPr>
                <a:lvl5pPr marL="20574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5pPr>
                <a:lvl6pPr marL="2514600" indent="-22860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6pPr>
                <a:lvl7pPr marL="2971800" indent="-22860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7pPr>
                <a:lvl8pPr marL="3429000" indent="-22860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8pPr>
                <a:lvl9pPr marL="3886200" indent="-22860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ulim" panose="020B0600000101010101" pitchFamily="34" charset="-127"/>
                    <a:ea typeface="宋体" panose="02010600030101010101" pitchFamily="2" charset="-122"/>
                  </a:defRPr>
                </a:lvl9pPr>
              </a:lstStyle>
              <a:p>
                <a:pPr eaLnBrk="1" latinLnBrk="0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9189" name="矩形 2">
              <a:extLst>
                <a:ext uri="{FF2B5EF4-FFF2-40B4-BE49-F238E27FC236}">
                  <a16:creationId xmlns:a16="http://schemas.microsoft.com/office/drawing/2014/main" id="{8C42E494-E515-3706-116A-8F1B9AC6E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131" y="1514544"/>
              <a:ext cx="3578586" cy="5063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ulim" panose="020B0600000101010101" pitchFamily="34" charset="-127"/>
                  <a:ea typeface="宋体" panose="02010600030101010101" pitchFamily="2" charset="-122"/>
                </a:defRPr>
              </a:lvl9pPr>
            </a:lstStyle>
            <a:p>
              <a:pPr eaLnBrk="1" latinLnBrk="0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VOCs</a:t>
              </a:r>
              <a:r>
                <a:rPr lang="zh-C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污染末端治理技术</a:t>
              </a:r>
            </a:p>
          </p:txBody>
        </p:sp>
      </p:grpSp>
      <p:grpSp>
        <p:nvGrpSpPr>
          <p:cNvPr id="49180" name="组合 46">
            <a:extLst>
              <a:ext uri="{FF2B5EF4-FFF2-40B4-BE49-F238E27FC236}">
                <a16:creationId xmlns:a16="http://schemas.microsoft.com/office/drawing/2014/main" id="{583E3E8C-3BFA-D27E-5624-CD4F8D4A27B9}"/>
              </a:ext>
            </a:extLst>
          </p:cNvPr>
          <p:cNvGrpSpPr>
            <a:grpSpLocks/>
          </p:cNvGrpSpPr>
          <p:nvPr/>
        </p:nvGrpSpPr>
        <p:grpSpPr bwMode="auto">
          <a:xfrm>
            <a:off x="4777015" y="1071825"/>
            <a:ext cx="1678025" cy="558800"/>
            <a:chOff x="345089" y="1806575"/>
            <a:chExt cx="2498185" cy="863600"/>
          </a:xfrm>
        </p:grpSpPr>
        <p:sp>
          <p:nvSpPr>
            <p:cNvPr id="49181" name="AutoShape 5">
              <a:extLst>
                <a:ext uri="{FF2B5EF4-FFF2-40B4-BE49-F238E27FC236}">
                  <a16:creationId xmlns:a16="http://schemas.microsoft.com/office/drawing/2014/main" id="{96F5E202-D472-392F-ECB5-DE4A9E22190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5089" y="1806575"/>
              <a:ext cx="2498185" cy="8636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89803"/>
              </a:srgbClr>
            </a:solidFill>
            <a:ln w="28575">
              <a:solidFill>
                <a:srgbClr val="8064A2">
                  <a:lumMod val="75000"/>
                  <a:lumOff val="25000"/>
                </a:srgb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auto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66FF"/>
                </a:buClr>
                <a:buSzPct val="80000"/>
                <a:buFontTx/>
                <a:buNone/>
                <a:defRPr/>
              </a:pPr>
              <a:endParaRPr lang="zh-CN" altLang="en-US" sz="1800" kern="0">
                <a:solidFill>
                  <a:prstClr val="black"/>
                </a:solidFill>
              </a:endParaRPr>
            </a:p>
          </p:txBody>
        </p:sp>
        <p:sp>
          <p:nvSpPr>
            <p:cNvPr id="49182" name="Text Box 38">
              <a:extLst>
                <a:ext uri="{FF2B5EF4-FFF2-40B4-BE49-F238E27FC236}">
                  <a16:creationId xmlns:a16="http://schemas.microsoft.com/office/drawing/2014/main" id="{52FC3AD9-F683-6627-3462-560A6CC27B2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45089" y="1995488"/>
              <a:ext cx="2498185" cy="599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66FF"/>
                </a:buClr>
                <a:buSzPct val="80000"/>
                <a:defRPr/>
              </a:pPr>
              <a:r>
                <a:rPr kumimoji="1" lang="zh-CN" altLang="en-US" sz="2400" b="1" kern="0" dirty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  <a:cs typeface="Arial" pitchFamily="34" charset="0"/>
                </a:rPr>
                <a:t>销毁技术</a:t>
              </a:r>
              <a:endParaRPr kumimoji="1" lang="en-US" altLang="zh-CN" sz="2400" b="1" kern="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cs typeface="Arial" pitchFamily="34" charset="0"/>
              </a:endParaRPr>
            </a:p>
          </p:txBody>
        </p:sp>
      </p:grpSp>
      <p:grpSp>
        <p:nvGrpSpPr>
          <p:cNvPr id="49177" name="组合 46">
            <a:extLst>
              <a:ext uri="{FF2B5EF4-FFF2-40B4-BE49-F238E27FC236}">
                <a16:creationId xmlns:a16="http://schemas.microsoft.com/office/drawing/2014/main" id="{E20F854C-1420-D05B-D2E6-C330CAA406FD}"/>
              </a:ext>
            </a:extLst>
          </p:cNvPr>
          <p:cNvGrpSpPr>
            <a:grpSpLocks/>
          </p:cNvGrpSpPr>
          <p:nvPr/>
        </p:nvGrpSpPr>
        <p:grpSpPr bwMode="auto">
          <a:xfrm>
            <a:off x="1898552" y="1120921"/>
            <a:ext cx="1678025" cy="558800"/>
            <a:chOff x="345089" y="1806575"/>
            <a:chExt cx="2498185" cy="863600"/>
          </a:xfrm>
        </p:grpSpPr>
        <p:sp>
          <p:nvSpPr>
            <p:cNvPr id="49178" name="AutoShape 5">
              <a:extLst>
                <a:ext uri="{FF2B5EF4-FFF2-40B4-BE49-F238E27FC236}">
                  <a16:creationId xmlns:a16="http://schemas.microsoft.com/office/drawing/2014/main" id="{7E78895D-4828-2033-6F30-2427A33988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5089" y="1806575"/>
              <a:ext cx="2498185" cy="8636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89803"/>
              </a:srgbClr>
            </a:solidFill>
            <a:ln w="28575">
              <a:solidFill>
                <a:srgbClr val="8064A2">
                  <a:lumMod val="75000"/>
                  <a:lumOff val="25000"/>
                </a:srgb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auto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66FF"/>
                </a:buClr>
                <a:buSzPct val="80000"/>
                <a:buFontTx/>
                <a:buNone/>
                <a:defRPr/>
              </a:pPr>
              <a:endParaRPr lang="zh-CN" altLang="en-US" sz="1800" kern="0">
                <a:solidFill>
                  <a:prstClr val="black"/>
                </a:solidFill>
              </a:endParaRPr>
            </a:p>
          </p:txBody>
        </p:sp>
        <p:sp>
          <p:nvSpPr>
            <p:cNvPr id="49179" name="Text Box 38">
              <a:extLst>
                <a:ext uri="{FF2B5EF4-FFF2-40B4-BE49-F238E27FC236}">
                  <a16:creationId xmlns:a16="http://schemas.microsoft.com/office/drawing/2014/main" id="{DF2883D6-DAC0-F84B-1A94-1FF07C1E1ED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45089" y="1995488"/>
              <a:ext cx="2498185" cy="599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66FF"/>
                </a:buClr>
                <a:buSzPct val="80000"/>
                <a:defRPr/>
              </a:pPr>
              <a:r>
                <a:rPr kumimoji="1" lang="zh-CN" altLang="en-US" sz="2400" b="1" kern="0" dirty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  <a:cs typeface="Arial" pitchFamily="34" charset="0"/>
                </a:rPr>
                <a:t>回收技术</a:t>
              </a:r>
              <a:endParaRPr kumimoji="1" lang="en-US" altLang="zh-CN" sz="2400" b="1" kern="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4120678"/>
      </p:ext>
    </p:extLst>
  </p:cSld>
  <p:clrMapOvr>
    <a:masterClrMapping/>
  </p:clrMapOvr>
  <p:transition spd="slow" advClick="0" advTm="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zE4NmY5NDVjYjcyYTBhYzYwNzU5MDg2NTAyNDQ4OW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6*i*1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6*i*3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7*i*3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1"/>
  <p:tag name="KSO_WM_UNIT_TYPE" val="i"/>
  <p:tag name="KSO_WM_UNIT_INDEX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SLIDE_BACKGROUND_TYPE" val="belt"/>
  <p:tag name="KSO_WM_SLIDE_BK_DARK_LIGHT" val="1"/>
  <p:tag name="KSO_WM_UNIT_TYPE" val="i"/>
  <p:tag name="KSO_WM_UNIT_INDEX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8*i*6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8*i*5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8*i*3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8*i*4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6、7、9、11、14、15"/>
  <p:tag name="KSO_WM_SLIDE_ID" val="custom20202545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545"/>
  <p:tag name="KSO_WM_SLIDE_LAYOUT" val="a_b"/>
  <p:tag name="KSO_WM_SLIDE_LAYOUT_CNT" val="1_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极简大气通用模板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ID" val="custom20202545_1*a*1"/>
  <p:tag name="KSO_WM_TEMPLATE_CATEGORY" val="custom"/>
  <p:tag name="KSO_WM_TEMPLATE_INDEX" val="20202545"/>
  <p:tag name="KSO_WM_UNIT_LAYERLEVEL" val="1"/>
  <p:tag name="KSO_WM_TAG_VERSION" val="1.0"/>
  <p:tag name="KSO_WM_UNIT_TEXT_FILL_FORE_SCHEMECOLOR_INDEX_BRIGHTNESS" val="0.15"/>
  <p:tag name="KSO_WM_UNIT_TEXT_FILL_FORE_SCHEMECOLOR_INDEX" val="13"/>
  <p:tag name="KSO_WM_UNIT_TEXT_FILL_TYPE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添加副标题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ID" val="custom20202545_1*b*1"/>
  <p:tag name="KSO_WM_TEMPLATE_CATEGORY" val="custom"/>
  <p:tag name="KSO_WM_TEMPLATE_INDEX" val="20202545"/>
  <p:tag name="KSO_WM_UNIT_LAYERLEVEL" val="1"/>
  <p:tag name="KSO_WM_TAG_VERSION" val="1.0"/>
  <p:tag name="KSO_WM_UNIT_TEXT_FILL_FORE_SCHEMECOLOR_INDEX_BRIGHTNESS" val="0.15"/>
  <p:tag name="KSO_WM_UNIT_TEXT_FILL_FORE_SCHEMECOLOR_INDEX" val="13"/>
  <p:tag name="KSO_WM_UNIT_TEXT_FILL_TYPE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545_6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6"/>
  <p:tag name="KSO_WM_SLIDE_INDEX" val="6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5"/>
  <p:tag name="KSO_WM_SLIDE_LAYOUT" val="a_b_l"/>
  <p:tag name="KSO_WM_SLIDE_LAYOUT_CNT" val="1_1_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2545_6*i*1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02545_6*i*2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02545_6*i*3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2545_6*a*1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CONTENTS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b"/>
  <p:tag name="KSO_WM_UNIT_INDEX" val="1"/>
  <p:tag name="KSO_WM_UNIT_ID" val="custom20202545_6*b*1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2545_6*l_h_i*1_1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custom20202545_6*l_h_i*1_1_2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custom20202545_6*l_h_i*1_1_3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2545_6*l_h_i*1_2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custom20202545_6*l_h_i*1_2_2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custom20202545_6*l_h_i*1_2_3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custom20202545_6*l_h_i*1_3_3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custom20202545_6*l_h_i*1_3_2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202545_6*l_h_i*1_3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custom20202545_6*l_h_i*1_4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custom20202545_6*l_h_i*1_4_2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custom20202545_6*l_h_i*1_4_3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custom20202545_6*l_h_i*1_5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custom20202545_6*l_h_i*1_5_2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"/>
  <p:tag name="KSO_WM_UNIT_ID" val="custom20202545_6*l_h_i*1_5_3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2545_6*l_h_f*1_1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custom20202545_6*l_h_f*1_2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custom20202545_6*l_h_f*1_4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custom20202545_6*l_h_f*1_5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custom20202545_6*l_h_f*1_6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545_2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2"/>
  <p:tag name="KSO_WM_SLIDE_INDEX" val="2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5"/>
  <p:tag name="KSO_WM_SLIDE_LAYOUT" val="a_b_l"/>
  <p:tag name="KSO_WM_SLIDE_LAYOUT_CNT" val="1_1_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2545_2*i*1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02545_2*i*2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02545_2*i*3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2545_2*a*1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2545_2*l_h_i*1_1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02545_2*i*4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USESOURCEFORMAT_APPLY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2545_2*l_h_f*1_1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custom20202545_2*l_h_i*1_1_2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custom20202545_2*l_h_i*1_1_3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102084308"/>
  <p:tag name="MH_LIBRARY" val="CONTENTS"/>
  <p:tag name="MH_TYPE" val="OTHERS"/>
  <p:tag name="ID" val="55353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545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545"/>
  <p:tag name="KSO_WM_SLIDE_LAYOUT" val="a_b_e"/>
  <p:tag name="KSO_WM_SLIDE_LAYOUT_CNT" val="1_1_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20_1_1"/>
  <p:tag name="KSO_WM_UNIT_ID" val="custom20202545_2*l_h_i*120_1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02545_2*i*4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USESOURCEFORMAT_APPLY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20_1_1"/>
  <p:tag name="KSO_WM_UNIT_ID" val="custom20202545_2*l_h_f*120_1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20_1_2"/>
  <p:tag name="KSO_WM_UNIT_ID" val="custom20202545_2*l_h_i*120_1_2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20_1_3"/>
  <p:tag name="KSO_WM_UNIT_ID" val="custom20202545_2*l_h_i*120_1_3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05"/>
  <p:tag name="KSO_WM_UNIT_TEXT_FILL_FORE_SCHEMECOLOR_INDEX" val="14"/>
  <p:tag name="KSO_WM_UNIT_TEXT_FILL_TYP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05"/>
  <p:tag name="KSO_WM_UNIT_TEXT_FILL_FORE_SCHEMECOLOR_INDEX" val="14"/>
  <p:tag name="KSO_WM_UNIT_TEXT_FILL_TYPE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-0.1"/>
  <p:tag name="KSO_WM_UNIT_LINE_FORE_SCHEMECOLOR_INDEX" val="16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1"/>
  <p:tag name="KSO_WM_UNIT_LINE_FORE_SCHEMECOLOR_INDEX" val="16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.75"/>
  <p:tag name="KSO_WM_UNIT_FILL_FORE_SCHEMECOLOR_INDEX_1" val="7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7"/>
  <p:tag name="KSO_WM_UNIT_FILL_FORE_SCHEMECOLOR_INDEX_2_POS" val="0.5"/>
  <p:tag name="KSO_WM_UNIT_FILL_FORE_SCHEMECOLOR_INDEX_2_TRANS" val="0"/>
  <p:tag name="KSO_WM_UNIT_FILL_FORE_SCHEMECOLOR_INDEX_3_BRIGHTNESS" val="-0.15"/>
  <p:tag name="KSO_WM_UNIT_FILL_FORE_SCHEMECOLOR_INDEX_3" val="7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1_BRIGHTNESS" val="0.75"/>
  <p:tag name="KSO_WM_UNIT_FILL_FORE_SCHEMECOLOR_INDEX_1" val="7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7"/>
  <p:tag name="KSO_WM_UNIT_FILL_FORE_SCHEMECOLOR_INDEX_2_POS" val="0.5"/>
  <p:tag name="KSO_WM_UNIT_FILL_FORE_SCHEMECOLOR_INDEX_2_TRANS" val="0"/>
  <p:tag name="KSO_WM_UNIT_FILL_FORE_SCHEMECOLOR_INDEX_3_BRIGHTNESS" val="-0.15"/>
  <p:tag name="KSO_WM_UNIT_FILL_FORE_SCHEMECOLOR_INDEX_3" val="7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.6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2"/>
  <p:tag name="KSO_WM_UNIT_TEXT_FILL_TYPE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4"/>
  <p:tag name="KSO_WM_UNIT_TEXT_FILL_TYPE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-0.1"/>
  <p:tag name="KSO_WM_UNIT_LINE_FORE_SCHEMECOLOR_INDEX" val="16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545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545"/>
  <p:tag name="KSO_WM_SLIDE_LAYOUT" val="a_b_e"/>
  <p:tag name="KSO_WM_SLIDE_LAYOUT_CNT" val="1_1_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20_1_1"/>
  <p:tag name="KSO_WM_UNIT_ID" val="custom20202545_2*l_h_i*120_1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02545_2*i*4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USESOURCEFORMAT_APPLY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20_1_1"/>
  <p:tag name="KSO_WM_UNIT_ID" val="custom20202545_2*l_h_f*120_1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20_1_2"/>
  <p:tag name="KSO_WM_UNIT_ID" val="custom20202545_2*l_h_i*120_1_2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20_1_3"/>
  <p:tag name="KSO_WM_UNIT_ID" val="custom20202545_2*l_h_i*120_1_3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05"/>
  <p:tag name="KSO_WM_UNIT_TEXT_FILL_FORE_SCHEMECOLOR_INDEX" val="14"/>
  <p:tag name="KSO_WM_UNIT_TEXT_FILL_TYPE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05"/>
  <p:tag name="KSO_WM_UNIT_TEXT_FILL_FORE_SCHEMECOLOR_INDEX" val="14"/>
  <p:tag name="KSO_WM_UNIT_TEXT_FILL_TYPE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05"/>
  <p:tag name="KSO_WM_UNIT_TEXT_FILL_FORE_SCHEMECOLOR_INDEX" val="14"/>
  <p:tag name="KSO_WM_UNIT_TEXT_FILL_TYPE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"/>
  <p:tag name="KSO_WM_UNIT_LINE_FORE_SCHEMECOLOR_INDEX" val="14"/>
  <p:tag name="KSO_WM_UNIT_LINE_FILL_TYPE" val="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4"/>
  <p:tag name="KSO_WM_UNIT_TEXT_FILL_TYPE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4"/>
  <p:tag name="KSO_WM_UNIT_TEXT_FILL_TYPE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LINE_FORE_SCHEMECOLOR_INDEX_BRIGHTNESS" val="0"/>
  <p:tag name="KSO_WM_UNIT_LINE_FORE_SCHEMECOLOR_INDEX" val="14"/>
  <p:tag name="KSO_WM_UNIT_LINE_FILL_TYPE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05"/>
  <p:tag name="KSO_WM_UNIT_TEXT_FILL_FORE_SCHEMECOLOR_INDEX" val="14"/>
  <p:tag name="KSO_WM_UNIT_TEXT_FILL_TYPE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05"/>
  <p:tag name="KSO_WM_UNIT_TEXT_FILL_FORE_SCHEMECOLOR_INDEX" val="14"/>
  <p:tag name="KSO_WM_UNIT_TEXT_FILL_TYPE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1126163222"/>
  <p:tag name="MH_LIBRARY" val="GRAPHIC"/>
  <p:tag name="MH_TYPE" val="Other"/>
  <p:tag name="MH_ORDER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1126163222"/>
  <p:tag name="MH_LIBRARY" val="GRAPHIC"/>
  <p:tag name="MH_TYPE" val="Other"/>
  <p:tag name="MH_ORDER" val="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1126163222"/>
  <p:tag name="MH_LIBRARY" val="GRAPHIC"/>
  <p:tag name="MH_TYPE" val="Other"/>
  <p:tag name="MH_ORDER" val="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1126163222"/>
  <p:tag name="MH_LIBRARY" val="GRAPHIC"/>
  <p:tag name="MH_TYPE" val="Other"/>
  <p:tag name="MH_ORDER" val="4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1126163222"/>
  <p:tag name="MH_LIBRARY" val="GRAPHIC"/>
  <p:tag name="MH_TYPE" val="Other"/>
  <p:tag name="MH_ORDER" val="5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1126163222"/>
  <p:tag name="MH_LIBRARY" val="GRAPHIC"/>
  <p:tag name="MH_TYPE" val="Other"/>
  <p:tag name="MH_ORDER" val="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1126163222"/>
  <p:tag name="MH_LIBRARY" val="GRAPHIC"/>
  <p:tag name="MH_TYPE" val="Other"/>
  <p:tag name="MH_ORDER" val="1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1126163222"/>
  <p:tag name="MH_LIBRARY" val="GRAPHIC"/>
  <p:tag name="MH_TYPE" val="Other"/>
  <p:tag name="MH_ORDER" val="1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1126163222"/>
  <p:tag name="MH_LIBRARY" val="GRAPHIC"/>
  <p:tag name="MH_TYPE" val="Other"/>
  <p:tag name="MH_ORDER" val="1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1126163222"/>
  <p:tag name="MH_LIBRARY" val="GRAPHIC"/>
  <p:tag name="MH_TYPE" val="Other"/>
  <p:tag name="MH_ORDER" val="1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1126163222"/>
  <p:tag name="MH_LIBRARY" val="GRAPHIC"/>
  <p:tag name="MH_TYPE" val="Text"/>
  <p:tag name="MH_ORDER" val="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1126163222"/>
  <p:tag name="MH_LIBRARY" val="GRAPHIC"/>
  <p:tag name="MH_TYPE" val="Text"/>
  <p:tag name="MH_ORDER" val="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05"/>
  <p:tag name="KSO_WM_UNIT_TEXT_FILL_FORE_SCHEMECOLOR_INDEX" val="14"/>
  <p:tag name="KSO_WM_UNIT_TEXT_FILL_TYPE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05"/>
  <p:tag name="KSO_WM_UNIT_TEXT_FILL_FORE_SCHEMECOLOR_INDEX" val="14"/>
  <p:tag name="KSO_WM_UNIT_TEXT_FILL_TYPE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545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545"/>
  <p:tag name="KSO_WM_SLIDE_LAYOUT" val="a_b_e"/>
  <p:tag name="KSO_WM_SLIDE_LAYOUT_CNT" val="1_1_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20_1_1"/>
  <p:tag name="KSO_WM_UNIT_ID" val="custom20202545_2*l_h_i*120_1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02545_2*i*4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USESOURCEFORMAT_APPLY" val="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20_1_1"/>
  <p:tag name="KSO_WM_UNIT_ID" val="custom20202545_2*l_h_f*120_1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20_1_2"/>
  <p:tag name="KSO_WM_UNIT_ID" val="custom20202545_2*l_h_i*120_1_2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20_1_3"/>
  <p:tag name="KSO_WM_UNIT_ID" val="custom20202545_2*l_h_i*120_1_3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05"/>
  <p:tag name="KSO_WM_UNIT_TEXT_FILL_FORE_SCHEMECOLOR_INDEX" val="14"/>
  <p:tag name="KSO_WM_UNIT_TEXT_FILL_TYPE" val="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05"/>
  <p:tag name="KSO_WM_UNIT_TEXT_FILL_FORE_SCHEMECOLOR_INDEX" val="14"/>
  <p:tag name="KSO_WM_UNIT_TEXT_FILL_TYPE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05"/>
  <p:tag name="KSO_WM_UNIT_TEXT_FILL_FORE_SCHEMECOLOR_INDEX" val="14"/>
  <p:tag name="KSO_WM_UNIT_TEXT_FILL_TYPE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4"/>
  <p:tag name="KSO_WM_UNIT_TEXT_FILL_TYPE" val="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EXT_FILL_FORE_SCHEMECOLOR_INDEX_BRIGHTNESS" val="0"/>
  <p:tag name="KSO_WM_UNIT_TEXT_FILL_FORE_SCHEMECOLOR_INDEX" val="14"/>
  <p:tag name="KSO_WM_UNIT_TEXT_FILL_TYPE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05"/>
  <p:tag name="KSO_WM_UNIT_TEXT_FILL_FORE_SCHEMECOLOR_INDEX" val="14"/>
  <p:tag name="KSO_WM_UNIT_TEXT_FILL_TYPE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05"/>
  <p:tag name="KSO_WM_UNIT_TEXT_FILL_FORE_SCHEMECOLOR_INDEX" val="14"/>
  <p:tag name="KSO_WM_UNIT_TEXT_FILL_TYPE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05"/>
  <p:tag name="KSO_WM_UNIT_TEXT_FILL_FORE_SCHEMECOLOR_INDEX" val="14"/>
  <p:tag name="KSO_WM_UNIT_TEXT_FILL_TYPE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545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545"/>
  <p:tag name="KSO_WM_SLIDE_LAYOUT" val="a_b_e"/>
  <p:tag name="KSO_WM_SLIDE_LAYOUT_CNT" val="1_1_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20_1_1"/>
  <p:tag name="KSO_WM_UNIT_ID" val="custom20202545_2*l_h_i*120_1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02545_2*i*4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USESOURCEFORMAT_APPLY" val="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20_1_1"/>
  <p:tag name="KSO_WM_UNIT_ID" val="custom20202545_2*l_h_f*120_1_1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20_1_2"/>
  <p:tag name="KSO_WM_UNIT_ID" val="custom20202545_2*l_h_i*120_1_2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20_1_3"/>
  <p:tag name="KSO_WM_UNIT_ID" val="custom20202545_2*l_h_i*120_1_3"/>
  <p:tag name="KSO_WM_TEMPLATE_CATEGORY" val="custom"/>
  <p:tag name="KSO_WM_TEMPLATE_INDEX" val="2020254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-0.05"/>
  <p:tag name="KSO_WM_UNIT_TEXT_FILL_FORE_SCHEMECOLOR_INDEX" val="14"/>
  <p:tag name="KSO_WM_UNIT_TEXT_FILL_TYPE" val="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BEAUTIFY_FLAG" val="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545_15"/>
  <p:tag name="KSO_WM_TEMPLATE_SUBCATEGORY" val="0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15"/>
  <p:tag name="KSO_WM_TAG_VERSION" val="1.0"/>
  <p:tag name="KSO_WM_BEAUTIFY_FLAG" val="#wm#"/>
  <p:tag name="KSO_WM_TEMPLATE_CATEGORY" val="custom"/>
  <p:tag name="KSO_WM_TEMPLATE_INDEX" val="20202545"/>
  <p:tag name="KSO_WM_SLIDE_LAYOUT" val="a"/>
  <p:tag name="KSO_WM_SLIDE_LAYOUT_CNT" val="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545_15*a*1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PRESET_TEXT" val="THANKS"/>
  <p:tag name="KSO_WM_UNIT_TEXT_FILL_FORE_SCHEMECOLOR_INDEX_BRIGHTNESS" val="0.15"/>
  <p:tag name="KSO_WM_UNIT_TEXT_FILL_FORE_SCHEMECOLOR_INDEX" val="13"/>
  <p:tag name="KSO_WM_UNIT_TEXT_FILL_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6*i*6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6*i*7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6*i*8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COLOR_TYPE" val="1"/>
  <p:tag name="KSO_WM_TEMPLATE_MASTER_THUMB_INDEX" val="12"/>
  <p:tag name="KSO_WM_UNIT_SHOW_EDIT_AREA_INDICATION" val="0"/>
  <p:tag name="KSO_WM_TEMPLATE_THUMBS_INDEX" val="1、2、3、11、14"/>
  <p:tag name="KSO_WM_TAG_VERSION" val="1.0"/>
  <p:tag name="KSO_WM_BEAUTIFY_FLAG" val="#wm#"/>
  <p:tag name="KSO_WM_TEMPLATE_CATEGORY" val="custom"/>
  <p:tag name="KSO_WM_TEMPLATE_INDEX" val="20202545"/>
  <p:tag name="KSO_WM_TEMPLATE_MASTER_TYPE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方正正黑简体"/>
        <a:ea typeface="方正正黑简体"/>
        <a:cs typeface=""/>
      </a:majorFont>
      <a:minorFont>
        <a:latin typeface="方正正黑简体"/>
        <a:ea typeface="方正正黑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333333"/>
      </a:dk2>
      <a:lt2>
        <a:srgbClr val="FFFFFF"/>
      </a:lt2>
      <a:accent1>
        <a:srgbClr val="5C8FC7"/>
      </a:accent1>
      <a:accent2>
        <a:srgbClr val="6E82BA"/>
      </a:accent2>
      <a:accent3>
        <a:srgbClr val="8376B0"/>
      </a:accent3>
      <a:accent4>
        <a:srgbClr val="9868A3"/>
      </a:accent4>
      <a:accent5>
        <a:srgbClr val="AE5B97"/>
      </a:accent5>
      <a:accent6>
        <a:srgbClr val="C44B8A"/>
      </a:accent6>
      <a:hlink>
        <a:srgbClr val="658BD5"/>
      </a:hlink>
      <a:folHlink>
        <a:srgbClr val="9F69A3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1649</Words>
  <Application>Microsoft Office PowerPoint</Application>
  <PresentationFormat>全屏显示(16:9)</PresentationFormat>
  <Paragraphs>209</Paragraphs>
  <Slides>27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微软雅黑</vt:lpstr>
      <vt:lpstr>Arial</vt:lpstr>
      <vt:lpstr>黑体</vt:lpstr>
      <vt:lpstr>Wingdings</vt:lpstr>
      <vt:lpstr>Calibri</vt:lpstr>
      <vt:lpstr>方正正黑简体</vt:lpstr>
      <vt:lpstr>Times New Roman</vt:lpstr>
      <vt:lpstr>Viner Hand ITC</vt:lpstr>
      <vt:lpstr>1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subject>1</dc:subject>
  <dc:creator/>
  <dc:description>1</dc:description>
  <cp:lastModifiedBy>松建 赵</cp:lastModifiedBy>
  <cp:revision>25</cp:revision>
  <dcterms:created xsi:type="dcterms:W3CDTF">2015-03-31T05:49:00Z</dcterms:created>
  <dcterms:modified xsi:type="dcterms:W3CDTF">2023-12-29T06:27:03Z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2F787F10BD954E3D8266AF9407C1844F_13</vt:lpwstr>
  </property>
</Properties>
</file>